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87DF"/>
    <a:srgbClr val="6666FF"/>
    <a:srgbClr val="CCCCFF"/>
    <a:srgbClr val="9966FF"/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614" autoAdjust="0"/>
  </p:normalViewPr>
  <p:slideViewPr>
    <p:cSldViewPr>
      <p:cViewPr varScale="1">
        <p:scale>
          <a:sx n="114" d="100"/>
          <a:sy n="114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A98B5-3B3D-4723-A01A-649580A8E917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3D27A-6DEA-4803-826A-61E7F7C4D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3D27A-6DEA-4803-826A-61E7F7C4DC8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1469591-4728-4CB7-A410-A3DEB0083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C9A16-D064-4E34-B897-02EC4E52C0E5}" type="datetimeFigureOut">
              <a:rPr lang="ru-RU"/>
              <a:pPr>
                <a:defRPr/>
              </a:pPr>
              <a:t>05.10.2021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6A709A0-89BD-4D4A-B223-BCDD105D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24B8CDB-F932-4391-90FE-636D876A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5A7CC-5E54-4E6B-B9C1-C221BB75EE3D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1469591-4728-4CB7-A410-A3DEB0083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500AD-3690-4795-A86D-C305021EDFB1}" type="datetimeFigureOut">
              <a:rPr lang="ru-RU"/>
              <a:pPr>
                <a:defRPr/>
              </a:pPr>
              <a:t>05.10.2021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6A709A0-89BD-4D4A-B223-BCDD105D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24B8CDB-F932-4391-90FE-636D876A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52459-0946-4A31-B7A0-D57378FE5F2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1469591-4728-4CB7-A410-A3DEB0083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16BD7-E9C9-492E-8A1D-AFDE7ACADDB3}" type="datetimeFigureOut">
              <a:rPr lang="ru-RU"/>
              <a:pPr>
                <a:defRPr/>
              </a:pPr>
              <a:t>05.10.2021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6A709A0-89BD-4D4A-B223-BCDD105D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24B8CDB-F932-4391-90FE-636D876A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ABA2F-6CE9-4855-8F20-F205D32FC038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1469591-4728-4CB7-A410-A3DEB0083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469E5-EA86-495C-B097-466F9B45DA80}" type="datetimeFigureOut">
              <a:rPr lang="ru-RU"/>
              <a:pPr>
                <a:defRPr/>
              </a:pPr>
              <a:t>05.10.2021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6A709A0-89BD-4D4A-B223-BCDD105D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24B8CDB-F932-4391-90FE-636D876A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C67C4-C648-48D6-8A34-DAD32CE140C8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1469591-4728-4CB7-A410-A3DEB0083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B4805-7129-435A-9773-0B27D49ED8A0}" type="datetimeFigureOut">
              <a:rPr lang="ru-RU"/>
              <a:pPr>
                <a:defRPr/>
              </a:pPr>
              <a:t>05.10.2021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6A709A0-89BD-4D4A-B223-BCDD105D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24B8CDB-F932-4391-90FE-636D876A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DE4D5-219F-469A-9FD9-8A957CA3AC92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31469591-4728-4CB7-A410-A3DEB0083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02694-96B1-4BFD-ADDE-995CD0C3C633}" type="datetimeFigureOut">
              <a:rPr lang="ru-RU"/>
              <a:pPr>
                <a:defRPr/>
              </a:pPr>
              <a:t>05.10.2021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96A709A0-89BD-4D4A-B223-BCDD105D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424B8CDB-F932-4391-90FE-636D876A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7AF00-EDED-4D8C-B695-29812CEC370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31469591-4728-4CB7-A410-A3DEB0083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A01BC-9852-421C-83E9-BC8A4455A60B}" type="datetimeFigureOut">
              <a:rPr lang="ru-RU"/>
              <a:pPr>
                <a:defRPr/>
              </a:pPr>
              <a:t>05.10.2021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96A709A0-89BD-4D4A-B223-BCDD105D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424B8CDB-F932-4391-90FE-636D876A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465DE-FD76-4840-8614-B46C34FEF6F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31469591-4728-4CB7-A410-A3DEB0083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BC3B0-E3B6-4BDB-B373-8C2343F17DB1}" type="datetimeFigureOut">
              <a:rPr lang="ru-RU"/>
              <a:pPr>
                <a:defRPr/>
              </a:pPr>
              <a:t>05.10.2021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96A709A0-89BD-4D4A-B223-BCDD105D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424B8CDB-F932-4391-90FE-636D876A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61535-4800-4B0B-8D54-9F04C68AC29D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31469591-4728-4CB7-A410-A3DEB0083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9474A-36FB-4CE6-857A-29633B542F8B}" type="datetimeFigureOut">
              <a:rPr lang="ru-RU"/>
              <a:pPr>
                <a:defRPr/>
              </a:pPr>
              <a:t>05.10.2021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96A709A0-89BD-4D4A-B223-BCDD105D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424B8CDB-F932-4391-90FE-636D876A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7E6EC-D1D8-4BF1-9066-C9E6C9B45FB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31469591-4728-4CB7-A410-A3DEB0083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AD9D9-E7EB-48D5-B8DE-615597D6C279}" type="datetimeFigureOut">
              <a:rPr lang="ru-RU"/>
              <a:pPr>
                <a:defRPr/>
              </a:pPr>
              <a:t>05.10.2021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96A709A0-89BD-4D4A-B223-BCDD105D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424B8CDB-F932-4391-90FE-636D876A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C20FC-7ACE-4140-85ED-BA1614E6A34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31469591-4728-4CB7-A410-A3DEB0083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CA818-4B9C-4BDF-A5CF-62D1363998F7}" type="datetimeFigureOut">
              <a:rPr lang="ru-RU"/>
              <a:pPr>
                <a:defRPr/>
              </a:pPr>
              <a:t>05.10.2021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96A709A0-89BD-4D4A-B223-BCDD105D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424B8CDB-F932-4391-90FE-636D876A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34D32-FA74-4D8F-B1DB-AF2119132B8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1469591-4728-4CB7-A410-A3DEB0083F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FE0AE2-EFBA-4023-BE02-975F4CE1A262}" type="datetimeFigureOut">
              <a:rPr lang="ru-RU"/>
              <a:pPr>
                <a:defRPr/>
              </a:pPr>
              <a:t>05.10.2021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6A709A0-89BD-4D4A-B223-BCDD105D5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24B8CDB-F932-4391-90FE-636D876A1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33BECCA-47D2-4AB5-B718-03332C346DA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2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3286124"/>
            <a:ext cx="9144000" cy="192882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A56DE244-495C-4D91-86F6-DB9A7B380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10" y="5214950"/>
            <a:ext cx="7700963" cy="16430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400" dirty="0" smtClean="0"/>
              <a:t>03113  </a:t>
            </a:r>
            <a:r>
              <a:rPr lang="ru-RU" sz="1400" dirty="0" err="1" smtClean="0"/>
              <a:t>Київ</a:t>
            </a:r>
            <a:r>
              <a:rPr lang="ru-RU" sz="1400" dirty="0" smtClean="0"/>
              <a:t>, </a:t>
            </a:r>
            <a:r>
              <a:rPr lang="ru-RU" sz="1400" dirty="0" err="1" smtClean="0"/>
              <a:t>вул</a:t>
            </a:r>
            <a:r>
              <a:rPr lang="ru-RU" sz="1400" dirty="0" smtClean="0"/>
              <a:t>. В. Макуха 5, </a:t>
            </a:r>
            <a:r>
              <a:rPr lang="ru-RU" sz="1400" dirty="0" err="1" smtClean="0"/>
              <a:t>офіс</a:t>
            </a:r>
            <a:r>
              <a:rPr lang="ru-RU" sz="1400" dirty="0" smtClean="0"/>
              <a:t> 302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14032 </a:t>
            </a:r>
            <a:r>
              <a:rPr lang="ru-RU" sz="1400" dirty="0" err="1" smtClean="0"/>
              <a:t>Чернігів</a:t>
            </a:r>
            <a:r>
              <a:rPr lang="ru-RU" sz="1400" dirty="0" smtClean="0"/>
              <a:t>, </a:t>
            </a:r>
            <a:r>
              <a:rPr lang="ru-RU" sz="1400" dirty="0" err="1" smtClean="0"/>
              <a:t>вул</a:t>
            </a:r>
            <a:r>
              <a:rPr lang="ru-RU" sz="1400" dirty="0"/>
              <a:t>. </a:t>
            </a:r>
            <a:r>
              <a:rPr lang="ru-RU" sz="1400" dirty="0" err="1" smtClean="0"/>
              <a:t>Бєлова</a:t>
            </a:r>
            <a:r>
              <a:rPr lang="ru-RU" sz="1400" dirty="0"/>
              <a:t>, 7</a:t>
            </a:r>
            <a:br>
              <a:rPr lang="ru-RU" sz="1400" dirty="0"/>
            </a:br>
            <a:r>
              <a:rPr lang="en-US" sz="1400" dirty="0"/>
              <a:t> (044</a:t>
            </a:r>
            <a:r>
              <a:rPr lang="en-US" sz="1400" dirty="0" smtClean="0"/>
              <a:t>)-</a:t>
            </a:r>
            <a:r>
              <a:rPr lang="uk-UA" sz="1400" dirty="0" smtClean="0"/>
              <a:t>333</a:t>
            </a:r>
            <a:r>
              <a:rPr lang="en-US" sz="1400" dirty="0" smtClean="0"/>
              <a:t>-</a:t>
            </a:r>
            <a:r>
              <a:rPr lang="uk-UA" sz="1400" dirty="0" smtClean="0"/>
              <a:t>77</a:t>
            </a:r>
            <a:r>
              <a:rPr lang="en-US" sz="1400" dirty="0" smtClean="0"/>
              <a:t>-12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(098)-885-11-88</a:t>
            </a:r>
            <a:br>
              <a:rPr lang="en-US" sz="1400" dirty="0"/>
            </a:br>
            <a:r>
              <a:rPr lang="en-US" sz="1400" dirty="0"/>
              <a:t>12corp.ua@gmail.com 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357562"/>
            <a:ext cx="8001000" cy="1752600"/>
          </a:xfrm>
        </p:spPr>
        <p:txBody>
          <a:bodyPr/>
          <a:lstStyle/>
          <a:p>
            <a:pPr eaLnBrk="1" hangingPunct="1"/>
            <a:r>
              <a:rPr lang="ru-RU" altLang="uk-UA" dirty="0" smtClean="0">
                <a:solidFill>
                  <a:schemeClr val="tx1"/>
                </a:solidFill>
              </a:rPr>
              <a:t>Рекламно – </a:t>
            </a:r>
            <a:r>
              <a:rPr lang="ru-RU" altLang="uk-UA" dirty="0" err="1" smtClean="0">
                <a:solidFill>
                  <a:schemeClr val="tx1"/>
                </a:solidFill>
              </a:rPr>
              <a:t>сувенірная</a:t>
            </a:r>
            <a:r>
              <a:rPr lang="ru-RU" altLang="uk-UA" dirty="0" smtClean="0">
                <a:solidFill>
                  <a:schemeClr val="tx1"/>
                </a:solidFill>
              </a:rPr>
              <a:t> </a:t>
            </a:r>
            <a:r>
              <a:rPr lang="ru-RU" altLang="uk-UA" dirty="0" err="1" smtClean="0">
                <a:solidFill>
                  <a:schemeClr val="tx1"/>
                </a:solidFill>
              </a:rPr>
              <a:t>продукція</a:t>
            </a:r>
            <a:r>
              <a:rPr lang="ru-RU" altLang="uk-UA" dirty="0" smtClean="0">
                <a:solidFill>
                  <a:schemeClr val="tx1"/>
                </a:solidFill>
              </a:rPr>
              <a:t> оптом </a:t>
            </a:r>
            <a:r>
              <a:rPr lang="ru-RU" altLang="uk-UA" dirty="0" err="1" smtClean="0">
                <a:solidFill>
                  <a:schemeClr val="tx1"/>
                </a:solidFill>
              </a:rPr>
              <a:t>з</a:t>
            </a:r>
            <a:r>
              <a:rPr lang="ru-RU" altLang="uk-UA" dirty="0" smtClean="0">
                <a:solidFill>
                  <a:schemeClr val="tx1"/>
                </a:solidFill>
              </a:rPr>
              <a:t> </a:t>
            </a:r>
            <a:r>
              <a:rPr lang="ru-RU" altLang="uk-UA" dirty="0" err="1" smtClean="0">
                <a:solidFill>
                  <a:schemeClr val="tx1"/>
                </a:solidFill>
              </a:rPr>
              <a:t>нанесенням</a:t>
            </a:r>
            <a:r>
              <a:rPr lang="ru-RU" altLang="uk-UA" dirty="0" smtClean="0">
                <a:solidFill>
                  <a:schemeClr val="tx1"/>
                </a:solidFill>
              </a:rPr>
              <a:t> логотипу</a:t>
            </a:r>
            <a:br>
              <a:rPr lang="ru-RU" altLang="uk-UA" dirty="0" smtClean="0">
                <a:solidFill>
                  <a:schemeClr val="tx1"/>
                </a:solidFill>
              </a:rPr>
            </a:br>
            <a:r>
              <a:rPr lang="ru-RU" altLang="uk-UA" dirty="0" smtClean="0">
                <a:solidFill>
                  <a:schemeClr val="tx1"/>
                </a:solidFill>
              </a:rPr>
              <a:t> </a:t>
            </a:r>
            <a:r>
              <a:rPr lang="ru-RU" altLang="uk-UA" dirty="0" err="1" smtClean="0">
                <a:solidFill>
                  <a:schemeClr val="tx1"/>
                </a:solidFill>
              </a:rPr>
              <a:t>Корпоративні</a:t>
            </a:r>
            <a:r>
              <a:rPr lang="ru-RU" altLang="uk-UA" dirty="0" smtClean="0">
                <a:solidFill>
                  <a:schemeClr val="tx1"/>
                </a:solidFill>
              </a:rPr>
              <a:t> </a:t>
            </a:r>
            <a:r>
              <a:rPr lang="ru-RU" altLang="uk-UA" dirty="0" err="1" smtClean="0">
                <a:solidFill>
                  <a:schemeClr val="tx1"/>
                </a:solidFill>
              </a:rPr>
              <a:t>подарунки</a:t>
            </a:r>
            <a:r>
              <a:rPr lang="ru-RU" altLang="uk-UA" dirty="0" smtClean="0">
                <a:solidFill>
                  <a:schemeClr val="tx1"/>
                </a:solidFill>
              </a:rPr>
              <a:t> з </a:t>
            </a:r>
            <a:r>
              <a:rPr lang="ru-RU" altLang="uk-UA" dirty="0" err="1" smtClean="0">
                <a:solidFill>
                  <a:schemeClr val="tx1"/>
                </a:solidFill>
              </a:rPr>
              <a:t>лого</a:t>
            </a:r>
            <a:endParaRPr lang="ru-RU" altLang="uk-UA" dirty="0" smtClean="0">
              <a:solidFill>
                <a:schemeClr val="tx1"/>
              </a:solidFill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19423177-DB93-452C-B5B5-E978039F1165}"/>
              </a:ext>
            </a:extLst>
          </p:cNvPr>
          <p:cNvCxnSpPr/>
          <p:nvPr/>
        </p:nvCxnSpPr>
        <p:spPr>
          <a:xfrm>
            <a:off x="1428750" y="4357688"/>
            <a:ext cx="6643688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7" name="Picture 3" descr="C:\Users\Admin\Desktop\лого 12 нев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3506" y="500042"/>
            <a:ext cx="5796989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75"/>
            <a:ext cx="8429652" cy="1785927"/>
          </a:xfrm>
        </p:spPr>
        <p:txBody>
          <a:bodyPr/>
          <a:lstStyle/>
          <a:p>
            <a:pPr eaLnBrk="1" hangingPunct="1"/>
            <a:r>
              <a:rPr lang="uk-UA" altLang="uk-UA" dirty="0" smtClean="0"/>
              <a:t> </a:t>
            </a:r>
            <a:endParaRPr lang="ru-RU" altLang="uk-UA" dirty="0" smtClean="0"/>
          </a:p>
        </p:txBody>
      </p:sp>
      <p:sp>
        <p:nvSpPr>
          <p:cNvPr id="9221" name="Rectangle 12"/>
          <p:cNvSpPr>
            <a:spLocks noChangeArrowheads="1"/>
          </p:cNvSpPr>
          <p:nvPr/>
        </p:nvSpPr>
        <p:spPr bwMode="auto">
          <a:xfrm>
            <a:off x="0" y="0"/>
            <a:ext cx="142875" cy="190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14283" bIns="19044" anchor="ctr">
            <a:spAutoFit/>
          </a:bodyPr>
          <a:lstStyle/>
          <a:p>
            <a:pPr algn="r" eaLnBrk="1" hangingPunct="1"/>
            <a:r>
              <a:rPr lang="ru-RU" altLang="uk-UA">
                <a:solidFill>
                  <a:srgbClr val="000000"/>
                </a:solidFill>
              </a:rPr>
              <a:t> </a:t>
            </a:r>
            <a:endParaRPr lang="ru-RU" altLang="uk-UA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9F390F04-412A-4D2F-A576-62360B6C6C55}"/>
              </a:ext>
            </a:extLst>
          </p:cNvPr>
          <p:cNvSpPr txBox="1">
            <a:spLocks/>
          </p:cNvSpPr>
          <p:nvPr/>
        </p:nvSpPr>
        <p:spPr bwMode="auto">
          <a:xfrm>
            <a:off x="0" y="6000750"/>
            <a:ext cx="9144000" cy="857250"/>
          </a:xfrm>
          <a:prstGeom prst="rect">
            <a:avLst/>
          </a:prstGeom>
          <a:solidFill>
            <a:srgbClr val="9E87D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eaLnBrk="1" fontAlgn="auto" hangingPunct="1">
              <a:spcAft>
                <a:spcPts val="0"/>
              </a:spcAft>
              <a:defRPr/>
            </a:pPr>
            <a:r>
              <a:rPr kumimoji="0" lang="uk-UA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1050" dirty="0" smtClean="0">
                <a:latin typeface="+mj-lt"/>
              </a:rPr>
              <a:t>03113  </a:t>
            </a:r>
            <a:r>
              <a:rPr lang="ru-RU" sz="1050" dirty="0" err="1" smtClean="0">
                <a:latin typeface="+mj-lt"/>
              </a:rPr>
              <a:t>Київ</a:t>
            </a:r>
            <a:r>
              <a:rPr lang="ru-RU" sz="1050" dirty="0" smtClean="0">
                <a:latin typeface="+mj-lt"/>
              </a:rPr>
              <a:t>, </a:t>
            </a:r>
            <a:r>
              <a:rPr lang="ru-RU" sz="1050" dirty="0" err="1" smtClean="0">
                <a:latin typeface="+mj-lt"/>
              </a:rPr>
              <a:t>вул</a:t>
            </a:r>
            <a:r>
              <a:rPr lang="ru-RU" sz="1050" dirty="0" smtClean="0">
                <a:latin typeface="+mj-lt"/>
              </a:rPr>
              <a:t>. В. Макуха 5, </a:t>
            </a:r>
            <a:r>
              <a:rPr lang="ru-RU" sz="1050" dirty="0" err="1" smtClean="0">
                <a:latin typeface="+mj-lt"/>
              </a:rPr>
              <a:t>офіс</a:t>
            </a:r>
            <a:r>
              <a:rPr lang="ru-RU" sz="1050" dirty="0" smtClean="0">
                <a:latin typeface="+mj-lt"/>
              </a:rPr>
              <a:t> 302</a:t>
            </a:r>
            <a:br>
              <a:rPr lang="ru-RU" sz="1050" dirty="0" smtClean="0">
                <a:latin typeface="+mj-lt"/>
              </a:rPr>
            </a:br>
            <a:r>
              <a:rPr lang="ru-RU" sz="1050" dirty="0" smtClean="0">
                <a:latin typeface="+mj-lt"/>
              </a:rPr>
              <a:t>14032 </a:t>
            </a:r>
            <a:r>
              <a:rPr lang="ru-RU" sz="1050" dirty="0" err="1" smtClean="0">
                <a:latin typeface="+mj-lt"/>
              </a:rPr>
              <a:t>Чернігів</a:t>
            </a:r>
            <a:r>
              <a:rPr lang="ru-RU" sz="1050" dirty="0" smtClean="0">
                <a:latin typeface="+mj-lt"/>
              </a:rPr>
              <a:t>, </a:t>
            </a:r>
            <a:r>
              <a:rPr lang="ru-RU" sz="1050" dirty="0" err="1" smtClean="0">
                <a:latin typeface="+mj-lt"/>
              </a:rPr>
              <a:t>вул</a:t>
            </a:r>
            <a:r>
              <a:rPr lang="ru-RU" sz="1050" dirty="0" smtClean="0">
                <a:latin typeface="+mj-lt"/>
              </a:rPr>
              <a:t>. </a:t>
            </a:r>
            <a:r>
              <a:rPr lang="ru-RU" sz="1050" dirty="0" err="1" smtClean="0">
                <a:latin typeface="+mj-lt"/>
              </a:rPr>
              <a:t>Бєлова</a:t>
            </a:r>
            <a:r>
              <a:rPr lang="ru-RU" sz="1050" dirty="0" smtClean="0">
                <a:latin typeface="+mj-lt"/>
              </a:rPr>
              <a:t>, 7</a:t>
            </a:r>
            <a:br>
              <a:rPr lang="ru-RU" sz="1050" dirty="0" smtClean="0">
                <a:latin typeface="+mj-lt"/>
              </a:rPr>
            </a:br>
            <a:r>
              <a:rPr lang="en-US" sz="1050" dirty="0" smtClean="0">
                <a:latin typeface="+mj-lt"/>
              </a:rPr>
              <a:t> (044)-</a:t>
            </a:r>
            <a:r>
              <a:rPr lang="uk-UA" sz="1050" dirty="0" smtClean="0">
                <a:latin typeface="+mj-lt"/>
              </a:rPr>
              <a:t>333</a:t>
            </a:r>
            <a:r>
              <a:rPr lang="en-US" sz="1050" dirty="0" smtClean="0">
                <a:latin typeface="+mj-lt"/>
              </a:rPr>
              <a:t>-</a:t>
            </a:r>
            <a:r>
              <a:rPr lang="uk-UA" sz="1050" dirty="0" smtClean="0">
                <a:latin typeface="+mj-lt"/>
              </a:rPr>
              <a:t>77</a:t>
            </a:r>
            <a:r>
              <a:rPr lang="en-US" sz="1050" dirty="0" smtClean="0">
                <a:latin typeface="+mj-lt"/>
              </a:rPr>
              <a:t>-12</a:t>
            </a:r>
            <a:br>
              <a:rPr lang="en-US" sz="1050" dirty="0" smtClean="0">
                <a:latin typeface="+mj-lt"/>
              </a:rPr>
            </a:br>
            <a:r>
              <a:rPr lang="en-US" sz="1050" dirty="0" smtClean="0">
                <a:latin typeface="+mj-lt"/>
              </a:rPr>
              <a:t>(098)-885-11-88</a:t>
            </a:r>
            <a:br>
              <a:rPr lang="en-US" sz="1050" dirty="0" smtClean="0">
                <a:latin typeface="+mj-lt"/>
              </a:rPr>
            </a:br>
            <a:r>
              <a:rPr lang="en-US" sz="1050" dirty="0" smtClean="0">
                <a:latin typeface="+mj-lt"/>
              </a:rPr>
              <a:t>12corp.ua@gmail.com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2" descr="C:\Users\Admin\Desktop\лого 12 нев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48100"/>
            <a:ext cx="2714612" cy="1237760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42844" y="2428868"/>
            <a:ext cx="885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latin typeface="+mj-lt"/>
              </a:rPr>
              <a:t> </a:t>
            </a:r>
            <a:r>
              <a:rPr lang="uk-UA" sz="3600" dirty="0" smtClean="0">
                <a:latin typeface="+mn-lt"/>
              </a:rPr>
              <a:t>Корпорація 12 – вдалий вибір для вашої компанії</a:t>
            </a:r>
            <a:endParaRPr lang="ru-RU" sz="3600" dirty="0">
              <a:latin typeface="+mn-lt"/>
            </a:endParaRPr>
          </a:p>
        </p:txBody>
      </p:sp>
      <p:pic>
        <p:nvPicPr>
          <p:cNvPr id="2058" name="Picture 10" descr="Жать - значение слова и сведения о нем :: SYL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500438"/>
            <a:ext cx="3714776" cy="2477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2" name="Picture 14" descr="Услуга облака 1С для клиент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71414"/>
            <a:ext cx="374850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4" name="Picture 16" descr="Требуются офисные сотрудники в Томске - Барахолка работа вакансии (полная  занятость)"/>
          <p:cNvPicPr>
            <a:picLocks noChangeAspect="1" noChangeArrowheads="1"/>
          </p:cNvPicPr>
          <p:nvPr/>
        </p:nvPicPr>
        <p:blipFill>
          <a:blip r:embed="rId5">
            <a:lum bright="-3000" contrast="7000"/>
          </a:blip>
          <a:srcRect r="20000"/>
          <a:stretch>
            <a:fillRect/>
          </a:stretch>
        </p:blipFill>
        <p:spPr bwMode="auto">
          <a:xfrm>
            <a:off x="642910" y="3000372"/>
            <a:ext cx="3000396" cy="2880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390F04-412A-4D2F-A576-62360B6C6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000750"/>
            <a:ext cx="9144000" cy="857250"/>
          </a:xfrm>
          <a:solidFill>
            <a:srgbClr val="9E87DF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050" dirty="0" smtClean="0"/>
              <a:t>03113  </a:t>
            </a:r>
            <a:r>
              <a:rPr lang="ru-RU" sz="1050" dirty="0" err="1" smtClean="0"/>
              <a:t>Київ</a:t>
            </a:r>
            <a:r>
              <a:rPr lang="ru-RU" sz="1050" dirty="0" smtClean="0"/>
              <a:t>, </a:t>
            </a:r>
            <a:r>
              <a:rPr lang="ru-RU" sz="1050" dirty="0" err="1" smtClean="0"/>
              <a:t>вул</a:t>
            </a:r>
            <a:r>
              <a:rPr lang="ru-RU" sz="1050" dirty="0" smtClean="0"/>
              <a:t>. В. Макуха 5, </a:t>
            </a:r>
            <a:r>
              <a:rPr lang="ru-RU" sz="1050" dirty="0" err="1" smtClean="0"/>
              <a:t>офіс</a:t>
            </a:r>
            <a:r>
              <a:rPr lang="ru-RU" sz="1050" dirty="0" smtClean="0"/>
              <a:t> 302</a:t>
            </a:r>
            <a:br>
              <a:rPr lang="ru-RU" sz="1050" dirty="0" smtClean="0"/>
            </a:br>
            <a:r>
              <a:rPr lang="ru-RU" sz="1050" dirty="0" smtClean="0"/>
              <a:t>14032 </a:t>
            </a:r>
            <a:r>
              <a:rPr lang="ru-RU" sz="1050" dirty="0" err="1" smtClean="0"/>
              <a:t>Чернігів</a:t>
            </a:r>
            <a:r>
              <a:rPr lang="ru-RU" sz="1050" dirty="0" smtClean="0"/>
              <a:t>, </a:t>
            </a:r>
            <a:r>
              <a:rPr lang="ru-RU" sz="1050" dirty="0" err="1" smtClean="0"/>
              <a:t>вул</a:t>
            </a:r>
            <a:r>
              <a:rPr lang="ru-RU" sz="1050" dirty="0" smtClean="0"/>
              <a:t>. </a:t>
            </a:r>
            <a:r>
              <a:rPr lang="ru-RU" sz="1050" dirty="0" err="1" smtClean="0"/>
              <a:t>Бєлова</a:t>
            </a:r>
            <a:r>
              <a:rPr lang="ru-RU" sz="1050" dirty="0" smtClean="0"/>
              <a:t>, 7</a:t>
            </a:r>
            <a:br>
              <a:rPr lang="ru-RU" sz="1050" dirty="0" smtClean="0"/>
            </a:br>
            <a:r>
              <a:rPr lang="en-US" sz="1050" dirty="0" smtClean="0"/>
              <a:t> (044)-</a:t>
            </a:r>
            <a:r>
              <a:rPr lang="uk-UA" sz="1050" dirty="0" smtClean="0"/>
              <a:t>333</a:t>
            </a:r>
            <a:r>
              <a:rPr lang="en-US" sz="1050" dirty="0" smtClean="0"/>
              <a:t>-</a:t>
            </a:r>
            <a:r>
              <a:rPr lang="uk-UA" sz="1050" dirty="0" smtClean="0"/>
              <a:t>77</a:t>
            </a:r>
            <a:r>
              <a:rPr lang="en-US" sz="1050" dirty="0" smtClean="0"/>
              <a:t>-12</a:t>
            </a:r>
            <a:br>
              <a:rPr lang="en-US" sz="1050" dirty="0" smtClean="0"/>
            </a:br>
            <a:r>
              <a:rPr lang="en-US" sz="1050" dirty="0" smtClean="0"/>
              <a:t>(098)-885-11-88</a:t>
            </a:r>
            <a:br>
              <a:rPr lang="en-US" sz="1050" dirty="0" smtClean="0"/>
            </a:br>
            <a:r>
              <a:rPr lang="en-US" sz="1050" dirty="0" smtClean="0"/>
              <a:t>12corp.ua@gmail.com</a:t>
            </a:r>
            <a:endParaRPr lang="ru-RU" sz="1050" dirty="0"/>
          </a:p>
        </p:txBody>
      </p:sp>
      <p:sp>
        <p:nvSpPr>
          <p:cNvPr id="3075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2357438" y="285750"/>
            <a:ext cx="6400800" cy="714375"/>
          </a:xfrm>
        </p:spPr>
        <p:txBody>
          <a:bodyPr/>
          <a:lstStyle/>
          <a:p>
            <a:pPr eaLnBrk="1" hangingPunct="1"/>
            <a:r>
              <a:rPr lang="uk-UA" altLang="uk-UA" sz="4400" dirty="0" smtClean="0">
                <a:solidFill>
                  <a:schemeClr val="tx1"/>
                </a:solidFill>
              </a:rPr>
              <a:t>Текстильна продукція</a:t>
            </a:r>
            <a:endParaRPr lang="ru-RU" altLang="uk-UA" sz="4400" dirty="0" smtClean="0">
              <a:solidFill>
                <a:schemeClr val="tx1"/>
              </a:solidFill>
            </a:endParaRPr>
          </a:p>
        </p:txBody>
      </p:sp>
      <p:sp>
        <p:nvSpPr>
          <p:cNvPr id="12" name="Подзаголовок 4">
            <a:extLst>
              <a:ext uri="{FF2B5EF4-FFF2-40B4-BE49-F238E27FC236}">
                <a16:creationId xmlns:a16="http://schemas.microsoft.com/office/drawing/2014/main" xmlns="" id="{D92A3C18-E6A1-42CB-9E24-1D9211325DCB}"/>
              </a:ext>
            </a:extLst>
          </p:cNvPr>
          <p:cNvSpPr txBox="1">
            <a:spLocks/>
          </p:cNvSpPr>
          <p:nvPr/>
        </p:nvSpPr>
        <p:spPr>
          <a:xfrm>
            <a:off x="6143637" y="1000125"/>
            <a:ext cx="3000364" cy="3429007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>
                <a:latin typeface="+mj-lt"/>
                <a:cs typeface="+mn-cs"/>
              </a:rPr>
              <a:t>-</a:t>
            </a:r>
            <a:r>
              <a:rPr lang="ru-RU" sz="3200" dirty="0" err="1" smtClean="0">
                <a:latin typeface="+mj-lt"/>
                <a:cs typeface="+mn-cs"/>
              </a:rPr>
              <a:t>пледи</a:t>
            </a:r>
            <a:r>
              <a:rPr lang="ru-RU" sz="3200" dirty="0" smtClean="0">
                <a:latin typeface="+mj-lt"/>
                <a:cs typeface="+mn-cs"/>
              </a:rPr>
              <a:t>;</a:t>
            </a:r>
            <a:r>
              <a:rPr lang="ru-RU" sz="3200" dirty="0">
                <a:latin typeface="+mj-lt"/>
                <a:cs typeface="+mn-cs"/>
              </a:rPr>
              <a:t/>
            </a:r>
            <a:br>
              <a:rPr lang="ru-RU" sz="3200" dirty="0">
                <a:latin typeface="+mj-lt"/>
                <a:cs typeface="+mn-cs"/>
              </a:rPr>
            </a:br>
            <a:r>
              <a:rPr lang="ru-RU" sz="3200" dirty="0" smtClean="0">
                <a:latin typeface="+mj-lt"/>
                <a:cs typeface="+mn-cs"/>
              </a:rPr>
              <a:t>-рушники;</a:t>
            </a:r>
            <a:r>
              <a:rPr lang="ru-RU" sz="3200" dirty="0">
                <a:latin typeface="+mj-lt"/>
                <a:cs typeface="+mn-cs"/>
              </a:rPr>
              <a:t/>
            </a:r>
            <a:br>
              <a:rPr lang="ru-RU" sz="3200" dirty="0">
                <a:latin typeface="+mj-lt"/>
                <a:cs typeface="+mn-cs"/>
              </a:rPr>
            </a:br>
            <a:r>
              <a:rPr lang="ru-RU" sz="3200" dirty="0" smtClean="0">
                <a:latin typeface="+mj-lt"/>
                <a:cs typeface="+mn-cs"/>
              </a:rPr>
              <a:t>-</a:t>
            </a:r>
            <a:r>
              <a:rPr lang="ru-RU" sz="3200" dirty="0" err="1" smtClean="0">
                <a:latin typeface="+mj-lt"/>
                <a:cs typeface="+mn-cs"/>
              </a:rPr>
              <a:t>рекламні</a:t>
            </a:r>
            <a:r>
              <a:rPr lang="ru-RU" sz="3200" dirty="0" smtClean="0">
                <a:latin typeface="+mj-lt"/>
                <a:cs typeface="+mn-cs"/>
              </a:rPr>
              <a:t> кепки;</a:t>
            </a:r>
            <a:r>
              <a:rPr lang="ru-RU" sz="3200" dirty="0">
                <a:latin typeface="+mj-lt"/>
                <a:cs typeface="+mn-cs"/>
              </a:rPr>
              <a:t/>
            </a:r>
            <a:br>
              <a:rPr lang="ru-RU" sz="3200" dirty="0">
                <a:latin typeface="+mj-lt"/>
                <a:cs typeface="+mn-cs"/>
              </a:rPr>
            </a:br>
            <a:r>
              <a:rPr lang="ru-RU" sz="3200" dirty="0" smtClean="0">
                <a:latin typeface="+mj-lt"/>
                <a:cs typeface="+mn-cs"/>
              </a:rPr>
              <a:t>-</a:t>
            </a:r>
            <a:r>
              <a:rPr lang="ru-RU" sz="3200" dirty="0" err="1" smtClean="0">
                <a:latin typeface="+mj-lt"/>
                <a:cs typeface="+mn-cs"/>
              </a:rPr>
              <a:t>промо</a:t>
            </a:r>
            <a:r>
              <a:rPr lang="ru-RU" sz="3200" dirty="0" smtClean="0">
                <a:latin typeface="+mj-lt"/>
                <a:cs typeface="+mn-cs"/>
              </a:rPr>
              <a:t> футболки;</a:t>
            </a:r>
            <a:r>
              <a:rPr lang="ru-RU" sz="3200" dirty="0">
                <a:latin typeface="+mj-lt"/>
                <a:cs typeface="+mn-cs"/>
              </a:rPr>
              <a:t/>
            </a:r>
            <a:br>
              <a:rPr lang="ru-RU" sz="3200" dirty="0">
                <a:latin typeface="+mj-lt"/>
                <a:cs typeface="+mn-cs"/>
              </a:rPr>
            </a:br>
            <a:r>
              <a:rPr lang="ru-RU" sz="3200" dirty="0" smtClean="0">
                <a:latin typeface="+mj-lt"/>
                <a:cs typeface="+mn-cs"/>
              </a:rPr>
              <a:t>-толстовки;</a:t>
            </a:r>
          </a:p>
          <a:p>
            <a:pPr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>
                <a:latin typeface="+mj-lt"/>
                <a:cs typeface="+mn-cs"/>
              </a:rPr>
              <a:t>-жилетки, куртки;</a:t>
            </a:r>
            <a:r>
              <a:rPr lang="ru-RU" sz="3200" dirty="0">
                <a:latin typeface="+mj-lt"/>
                <a:cs typeface="+mn-cs"/>
              </a:rPr>
              <a:t/>
            </a:r>
            <a:br>
              <a:rPr lang="ru-RU" sz="3200" dirty="0">
                <a:latin typeface="+mj-lt"/>
                <a:cs typeface="+mn-cs"/>
              </a:rPr>
            </a:br>
            <a:r>
              <a:rPr lang="ru-RU" sz="3200" dirty="0" smtClean="0">
                <a:latin typeface="+mj-lt"/>
                <a:cs typeface="+mn-cs"/>
              </a:rPr>
              <a:t>- сумки, рюкзаки;</a:t>
            </a:r>
          </a:p>
          <a:p>
            <a:pPr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+mj-lt"/>
              </a:rPr>
              <a:t>- та </a:t>
            </a:r>
            <a:r>
              <a:rPr lang="ru-RU" sz="3200" dirty="0" err="1" smtClean="0">
                <a:latin typeface="+mj-lt"/>
              </a:rPr>
              <a:t>багато</a:t>
            </a:r>
            <a:r>
              <a:rPr lang="ru-RU" sz="3200" dirty="0" smtClean="0">
                <a:latin typeface="+mj-lt"/>
              </a:rPr>
              <a:t> </a:t>
            </a:r>
            <a:r>
              <a:rPr lang="ru-RU" sz="3200" dirty="0" err="1" smtClean="0">
                <a:latin typeface="+mj-lt"/>
              </a:rPr>
              <a:t>іншої</a:t>
            </a:r>
            <a:r>
              <a:rPr lang="ru-RU" sz="3200" dirty="0" smtClean="0">
                <a:latin typeface="+mj-lt"/>
              </a:rPr>
              <a:t> </a:t>
            </a:r>
            <a:r>
              <a:rPr lang="ru-RU" sz="3200" dirty="0" err="1" smtClean="0">
                <a:latin typeface="+mj-lt"/>
              </a:rPr>
              <a:t>текстильної</a:t>
            </a:r>
            <a:r>
              <a:rPr lang="ru-RU" sz="3200" dirty="0" smtClean="0">
                <a:latin typeface="+mj-lt"/>
              </a:rPr>
              <a:t> </a:t>
            </a:r>
            <a:r>
              <a:rPr lang="ru-RU" sz="3200" dirty="0" err="1" smtClean="0">
                <a:latin typeface="+mj-lt"/>
              </a:rPr>
              <a:t>продукції</a:t>
            </a:r>
            <a:r>
              <a:rPr lang="ru-RU" sz="3200" dirty="0" smtClean="0">
                <a:latin typeface="+mj-lt"/>
              </a:rPr>
              <a:t>. </a:t>
            </a:r>
            <a:r>
              <a:rPr lang="ru-RU" sz="3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/>
            </a:r>
            <a:br>
              <a:rPr lang="ru-RU" sz="3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</a:br>
            <a:endParaRPr 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050" name="Picture 2" descr="C:\Users\Admin\Desktop\лого 12 нев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48100"/>
            <a:ext cx="2714612" cy="1237760"/>
          </a:xfrm>
          <a:prstGeom prst="rect">
            <a:avLst/>
          </a:prstGeom>
          <a:noFill/>
        </p:spPr>
      </p:pic>
      <p:pic>
        <p:nvPicPr>
          <p:cNvPr id="1027" name="Picture 3" descr="C:\Users\Admin\AppData\Local\Temp\Rar$DI95.472\IMG_33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857628"/>
            <a:ext cx="2071702" cy="2071702"/>
          </a:xfrm>
          <a:prstGeom prst="rect">
            <a:avLst/>
          </a:prstGeom>
          <a:noFill/>
        </p:spPr>
      </p:pic>
      <p:pic>
        <p:nvPicPr>
          <p:cNvPr id="1032" name="Picture 8" descr="D:\фото большое\Одежда\JPG\толстовки муж 750\IMG_77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4143380"/>
            <a:ext cx="1785950" cy="1785950"/>
          </a:xfrm>
          <a:prstGeom prst="rect">
            <a:avLst/>
          </a:prstGeom>
          <a:noFill/>
        </p:spPr>
      </p:pic>
      <p:pic>
        <p:nvPicPr>
          <p:cNvPr id="1034" name="Picture 10" descr="D:\фото большое\Одежда\JPG\толстовки муж 750\IMG_79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69" y="1428736"/>
            <a:ext cx="2714619" cy="2714619"/>
          </a:xfrm>
          <a:prstGeom prst="rect">
            <a:avLst/>
          </a:prstGeom>
          <a:noFill/>
        </p:spPr>
      </p:pic>
      <p:pic>
        <p:nvPicPr>
          <p:cNvPr id="21" name="Picture 2" descr="https://12corp.com.ua/image/cache/data/totobi/0/images-detailed-3-a9dfcd3a-c857-11e6-80c2-000c295c9c78_411f8947-477d-11e7-80c8-000c295c9c78--750x7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071942"/>
            <a:ext cx="1928826" cy="1928826"/>
          </a:xfrm>
          <a:prstGeom prst="rect">
            <a:avLst/>
          </a:prstGeom>
          <a:noFill/>
        </p:spPr>
      </p:pic>
      <p:pic>
        <p:nvPicPr>
          <p:cNvPr id="22" name="Picture 13" descr="D:\фото большое\Одежда\JPG\толстовки жен 1000\IMG_874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298" y="4071942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 descr="https://12corp.com.ua/image/cache/data/tovari/tekstil1/tolstovki/IMG_8553-Edit-750x750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1000108"/>
            <a:ext cx="300039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ctrTitle"/>
          </p:nvPr>
        </p:nvSpPr>
        <p:spPr>
          <a:xfrm>
            <a:off x="1928813" y="142875"/>
            <a:ext cx="7072312" cy="1470025"/>
          </a:xfrm>
        </p:spPr>
        <p:txBody>
          <a:bodyPr/>
          <a:lstStyle/>
          <a:p>
            <a:pPr eaLnBrk="1" hangingPunct="1"/>
            <a:r>
              <a:rPr lang="ru-RU" altLang="uk-UA" dirty="0" smtClean="0"/>
              <a:t> </a:t>
            </a:r>
            <a:r>
              <a:rPr lang="ru-RU" altLang="uk-UA" dirty="0" err="1" smtClean="0">
                <a:latin typeface="+mn-lt"/>
              </a:rPr>
              <a:t>Сувенірна</a:t>
            </a:r>
            <a:r>
              <a:rPr lang="ru-RU" altLang="uk-UA" dirty="0" smtClean="0">
                <a:latin typeface="+mn-lt"/>
              </a:rPr>
              <a:t> </a:t>
            </a:r>
            <a:r>
              <a:rPr lang="ru-RU" altLang="uk-UA" dirty="0" err="1" smtClean="0">
                <a:latin typeface="+mn-lt"/>
              </a:rPr>
              <a:t>продукція</a:t>
            </a:r>
            <a:endParaRPr lang="ru-RU" altLang="uk-UA" dirty="0" smtClean="0">
              <a:latin typeface="+mn-lt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08EF67DD-CC9B-45FB-BC93-227169D23D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7884" y="1285860"/>
            <a:ext cx="3071834" cy="321471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-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рекламні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 чашки;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+mj-lt"/>
              </a:rPr>
            </a:b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-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термокружки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;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+mj-lt"/>
              </a:rPr>
            </a:b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- косметика;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+mj-lt"/>
              </a:rPr>
            </a:b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-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їстівні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сувеніри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;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-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парасольки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;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-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пишуче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приладдя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;</a:t>
            </a:r>
          </a:p>
          <a:p>
            <a:pPr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флешки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;</a:t>
            </a:r>
          </a:p>
          <a:p>
            <a:pPr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 та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багато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іншої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сувенірної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продукції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9F390F04-412A-4D2F-A576-62360B6C6C55}"/>
              </a:ext>
            </a:extLst>
          </p:cNvPr>
          <p:cNvSpPr txBox="1">
            <a:spLocks/>
          </p:cNvSpPr>
          <p:nvPr/>
        </p:nvSpPr>
        <p:spPr bwMode="auto">
          <a:xfrm>
            <a:off x="0" y="6000750"/>
            <a:ext cx="9144000" cy="857250"/>
          </a:xfrm>
          <a:prstGeom prst="rect">
            <a:avLst/>
          </a:prstGeom>
          <a:solidFill>
            <a:srgbClr val="9E87D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eaLnBrk="1" fontAlgn="auto" hangingPunct="1">
              <a:spcAft>
                <a:spcPts val="0"/>
              </a:spcAft>
              <a:defRPr/>
            </a:pPr>
            <a:r>
              <a:rPr kumimoji="0" lang="uk-UA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1050" dirty="0" smtClean="0">
                <a:latin typeface="+mj-lt"/>
              </a:rPr>
              <a:t>03113  </a:t>
            </a:r>
            <a:r>
              <a:rPr lang="ru-RU" sz="1050" dirty="0" err="1" smtClean="0">
                <a:latin typeface="+mj-lt"/>
              </a:rPr>
              <a:t>Київ</a:t>
            </a:r>
            <a:r>
              <a:rPr lang="ru-RU" sz="1050" dirty="0" smtClean="0">
                <a:latin typeface="+mj-lt"/>
              </a:rPr>
              <a:t>, </a:t>
            </a:r>
            <a:r>
              <a:rPr lang="ru-RU" sz="1050" dirty="0" err="1" smtClean="0">
                <a:latin typeface="+mj-lt"/>
              </a:rPr>
              <a:t>вул</a:t>
            </a:r>
            <a:r>
              <a:rPr lang="ru-RU" sz="1050" dirty="0" smtClean="0">
                <a:latin typeface="+mj-lt"/>
              </a:rPr>
              <a:t>. В. Макуха 5, </a:t>
            </a:r>
            <a:r>
              <a:rPr lang="ru-RU" sz="1050" dirty="0" err="1" smtClean="0">
                <a:latin typeface="+mj-lt"/>
              </a:rPr>
              <a:t>офіс</a:t>
            </a:r>
            <a:r>
              <a:rPr lang="ru-RU" sz="1050" dirty="0" smtClean="0">
                <a:latin typeface="+mj-lt"/>
              </a:rPr>
              <a:t> 302</a:t>
            </a:r>
            <a:br>
              <a:rPr lang="ru-RU" sz="1050" dirty="0" smtClean="0">
                <a:latin typeface="+mj-lt"/>
              </a:rPr>
            </a:br>
            <a:r>
              <a:rPr lang="ru-RU" sz="1050" dirty="0" smtClean="0">
                <a:latin typeface="+mj-lt"/>
              </a:rPr>
              <a:t>14032 </a:t>
            </a:r>
            <a:r>
              <a:rPr lang="ru-RU" sz="1050" dirty="0" err="1" smtClean="0">
                <a:latin typeface="+mj-lt"/>
              </a:rPr>
              <a:t>Чернігів</a:t>
            </a:r>
            <a:r>
              <a:rPr lang="ru-RU" sz="1050" dirty="0" smtClean="0">
                <a:latin typeface="+mj-lt"/>
              </a:rPr>
              <a:t>, </a:t>
            </a:r>
            <a:r>
              <a:rPr lang="ru-RU" sz="1050" dirty="0" err="1" smtClean="0">
                <a:latin typeface="+mj-lt"/>
              </a:rPr>
              <a:t>вул</a:t>
            </a:r>
            <a:r>
              <a:rPr lang="ru-RU" sz="1050" dirty="0" smtClean="0">
                <a:latin typeface="+mj-lt"/>
              </a:rPr>
              <a:t>. </a:t>
            </a:r>
            <a:r>
              <a:rPr lang="ru-RU" sz="1050" dirty="0" err="1" smtClean="0">
                <a:latin typeface="+mj-lt"/>
              </a:rPr>
              <a:t>Бєлова</a:t>
            </a:r>
            <a:r>
              <a:rPr lang="ru-RU" sz="1050" dirty="0" smtClean="0">
                <a:latin typeface="+mj-lt"/>
              </a:rPr>
              <a:t>, 7</a:t>
            </a:r>
            <a:br>
              <a:rPr lang="ru-RU" sz="1050" dirty="0" smtClean="0">
                <a:latin typeface="+mj-lt"/>
              </a:rPr>
            </a:br>
            <a:r>
              <a:rPr lang="en-US" sz="1050" dirty="0" smtClean="0">
                <a:latin typeface="+mj-lt"/>
              </a:rPr>
              <a:t> (044)-</a:t>
            </a:r>
            <a:r>
              <a:rPr lang="uk-UA" sz="1050" dirty="0" smtClean="0">
                <a:latin typeface="+mj-lt"/>
              </a:rPr>
              <a:t>333</a:t>
            </a:r>
            <a:r>
              <a:rPr lang="en-US" sz="1050" dirty="0" smtClean="0">
                <a:latin typeface="+mj-lt"/>
              </a:rPr>
              <a:t>-</a:t>
            </a:r>
            <a:r>
              <a:rPr lang="uk-UA" sz="1050" dirty="0" smtClean="0">
                <a:latin typeface="+mj-lt"/>
              </a:rPr>
              <a:t>77</a:t>
            </a:r>
            <a:r>
              <a:rPr lang="en-US" sz="1050" dirty="0" smtClean="0">
                <a:latin typeface="+mj-lt"/>
              </a:rPr>
              <a:t>-12</a:t>
            </a:r>
            <a:br>
              <a:rPr lang="en-US" sz="1050" dirty="0" smtClean="0">
                <a:latin typeface="+mj-lt"/>
              </a:rPr>
            </a:br>
            <a:r>
              <a:rPr lang="en-US" sz="1050" dirty="0" smtClean="0">
                <a:latin typeface="+mj-lt"/>
              </a:rPr>
              <a:t>(098)-885-11-88</a:t>
            </a:r>
            <a:br>
              <a:rPr lang="en-US" sz="1050" dirty="0" smtClean="0">
                <a:latin typeface="+mj-lt"/>
              </a:rPr>
            </a:br>
            <a:r>
              <a:rPr lang="en-US" sz="1050" dirty="0" smtClean="0">
                <a:latin typeface="+mj-lt"/>
              </a:rPr>
              <a:t>12corp.ua@gmail.com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2" descr="C:\Users\Admin\Desktop\лого 12 нев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48100"/>
            <a:ext cx="2714612" cy="1237760"/>
          </a:xfrm>
          <a:prstGeom prst="rect">
            <a:avLst/>
          </a:prstGeom>
          <a:noFill/>
        </p:spPr>
      </p:pic>
      <p:pic>
        <p:nvPicPr>
          <p:cNvPr id="8198" name="Picture 6" descr="https://12corp.com.ua/image/cache/data/tovari/suvenirka/siedobnie/pasti/orehovye/arakhisovaya_pasta_s_naneseniem_02-750x750.jpg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5429256" y="4357694"/>
            <a:ext cx="1643074" cy="1643074"/>
          </a:xfrm>
          <a:prstGeom prst="rect">
            <a:avLst/>
          </a:prstGeom>
          <a:noFill/>
        </p:spPr>
      </p:pic>
      <p:pic>
        <p:nvPicPr>
          <p:cNvPr id="8200" name="Picture 8" descr="https://12corp.com.ua/image/cache/data/tovari/suvenirka/siedobnie/shokolad/molochnyj/shokolad_s_naneseniem_02-750x750.jpg"/>
          <p:cNvPicPr>
            <a:picLocks noChangeAspect="1" noChangeArrowheads="1"/>
          </p:cNvPicPr>
          <p:nvPr/>
        </p:nvPicPr>
        <p:blipFill>
          <a:blip r:embed="rId4" cstate="print">
            <a:lum bright="11000" contrast="11000"/>
          </a:blip>
          <a:srcRect/>
          <a:stretch>
            <a:fillRect/>
          </a:stretch>
        </p:blipFill>
        <p:spPr bwMode="auto">
          <a:xfrm>
            <a:off x="3143240" y="3786190"/>
            <a:ext cx="2143140" cy="2143140"/>
          </a:xfrm>
          <a:prstGeom prst="rect">
            <a:avLst/>
          </a:prstGeom>
          <a:noFill/>
        </p:spPr>
      </p:pic>
      <p:pic>
        <p:nvPicPr>
          <p:cNvPr id="8202" name="Picture 10" descr="C:\Users\Admin\AppData\Local\Temp\Rar$DI77.032\IMG_30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1643050"/>
            <a:ext cx="2143140" cy="2143140"/>
          </a:xfrm>
          <a:prstGeom prst="rect">
            <a:avLst/>
          </a:prstGeom>
          <a:noFill/>
        </p:spPr>
      </p:pic>
      <p:pic>
        <p:nvPicPr>
          <p:cNvPr id="8203" name="Picture 11" descr="C:\Users\Admin\AppData\Local\Temp\Rar$DI94.736\IMG_30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1500174"/>
            <a:ext cx="2000239" cy="2000239"/>
          </a:xfrm>
          <a:prstGeom prst="rect">
            <a:avLst/>
          </a:prstGeom>
          <a:noFill/>
        </p:spPr>
      </p:pic>
      <p:pic>
        <p:nvPicPr>
          <p:cNvPr id="8209" name="Picture 17" descr="https://12corp.com.ua/image/cache/data/tovari/suvenirka/posuda/termokrugki/885001v/885001v%201-750x7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50" y="4357662"/>
            <a:ext cx="1643106" cy="1643106"/>
          </a:xfrm>
          <a:prstGeom prst="rect">
            <a:avLst/>
          </a:prstGeom>
          <a:noFill/>
        </p:spPr>
      </p:pic>
      <p:pic>
        <p:nvPicPr>
          <p:cNvPr id="8211" name="Picture 19" descr="https://12corp.com.ua/image/cache/data/stricker/5/99137_set-750x7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1785926"/>
            <a:ext cx="2071702" cy="2071702"/>
          </a:xfrm>
          <a:prstGeom prst="rect">
            <a:avLst/>
          </a:prstGeom>
          <a:noFill/>
        </p:spPr>
      </p:pic>
      <p:pic>
        <p:nvPicPr>
          <p:cNvPr id="22" name="Picture 6" descr="https://12corp.com.ua/image/cache/data/tovari/suvenirka/pishuschieprinad/podarocnieruchki/88F193/88%20F193%201-750x75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48" y="4000504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AppData\Local\Temp\Rar$DI68.208\7M301346(75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488"/>
            <a:ext cx="3427005" cy="3500462"/>
          </a:xfrm>
          <a:prstGeom prst="rect">
            <a:avLst/>
          </a:prstGeom>
          <a:noFill/>
        </p:spPr>
      </p:pic>
      <p:pic>
        <p:nvPicPr>
          <p:cNvPr id="21512" name="Picture 8" descr="C:\Users\Admin\AppData\Local\Temp\Rar$DI64.912\7M301179(75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071942"/>
            <a:ext cx="2357454" cy="2357454"/>
          </a:xfrm>
          <a:prstGeom prst="rect">
            <a:avLst/>
          </a:prstGeom>
          <a:noFill/>
        </p:spPr>
      </p:pic>
      <p:pic>
        <p:nvPicPr>
          <p:cNvPr id="2050" name="Picture 2" descr="C:\Users\Admin\Desktop\2 вторая\4\7M301257(750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3714752"/>
            <a:ext cx="2357454" cy="2357454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390F04-412A-4D2F-A576-62360B6C6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000750"/>
            <a:ext cx="9144000" cy="857250"/>
          </a:xfrm>
          <a:solidFill>
            <a:srgbClr val="9E87DF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1050" dirty="0" smtClean="0"/>
              <a:t> </a:t>
            </a:r>
            <a:r>
              <a:rPr lang="ru-RU" sz="1050" dirty="0" smtClean="0"/>
              <a:t>03113  </a:t>
            </a:r>
            <a:r>
              <a:rPr lang="ru-RU" sz="1050" dirty="0" err="1" smtClean="0"/>
              <a:t>Київ</a:t>
            </a:r>
            <a:r>
              <a:rPr lang="ru-RU" sz="1050" dirty="0" smtClean="0"/>
              <a:t>, </a:t>
            </a:r>
            <a:r>
              <a:rPr lang="ru-RU" sz="1050" dirty="0" err="1" smtClean="0"/>
              <a:t>вул</a:t>
            </a:r>
            <a:r>
              <a:rPr lang="ru-RU" sz="1050" dirty="0" smtClean="0"/>
              <a:t>. В. Макуха 5, </a:t>
            </a:r>
            <a:r>
              <a:rPr lang="ru-RU" sz="1050" dirty="0" err="1" smtClean="0"/>
              <a:t>офіс</a:t>
            </a:r>
            <a:r>
              <a:rPr lang="ru-RU" sz="1050" dirty="0" smtClean="0"/>
              <a:t> 302</a:t>
            </a:r>
            <a:br>
              <a:rPr lang="ru-RU" sz="1050" dirty="0" smtClean="0"/>
            </a:br>
            <a:r>
              <a:rPr lang="ru-RU" sz="1050" dirty="0" smtClean="0"/>
              <a:t>14032 </a:t>
            </a:r>
            <a:r>
              <a:rPr lang="ru-RU" sz="1050" dirty="0" err="1" smtClean="0"/>
              <a:t>Чернігів</a:t>
            </a:r>
            <a:r>
              <a:rPr lang="ru-RU" sz="1050" dirty="0" smtClean="0"/>
              <a:t>, </a:t>
            </a:r>
            <a:r>
              <a:rPr lang="ru-RU" sz="1050" dirty="0" err="1" smtClean="0"/>
              <a:t>вул</a:t>
            </a:r>
            <a:r>
              <a:rPr lang="ru-RU" sz="1050" dirty="0" smtClean="0"/>
              <a:t>. </a:t>
            </a:r>
            <a:r>
              <a:rPr lang="ru-RU" sz="1050" dirty="0" err="1" smtClean="0"/>
              <a:t>Бєлова</a:t>
            </a:r>
            <a:r>
              <a:rPr lang="ru-RU" sz="1050" dirty="0" smtClean="0"/>
              <a:t>, 7</a:t>
            </a:r>
            <a:br>
              <a:rPr lang="ru-RU" sz="1050" dirty="0" smtClean="0"/>
            </a:br>
            <a:r>
              <a:rPr lang="en-US" sz="1050" dirty="0" smtClean="0"/>
              <a:t> (044)-</a:t>
            </a:r>
            <a:r>
              <a:rPr lang="uk-UA" sz="1050" dirty="0" smtClean="0"/>
              <a:t>333</a:t>
            </a:r>
            <a:r>
              <a:rPr lang="en-US" sz="1050" dirty="0" smtClean="0"/>
              <a:t>-</a:t>
            </a:r>
            <a:r>
              <a:rPr lang="uk-UA" sz="1050" dirty="0" smtClean="0"/>
              <a:t>77</a:t>
            </a:r>
            <a:r>
              <a:rPr lang="en-US" sz="1050" dirty="0" smtClean="0"/>
              <a:t>-12</a:t>
            </a:r>
            <a:br>
              <a:rPr lang="en-US" sz="1050" dirty="0" smtClean="0"/>
            </a:br>
            <a:r>
              <a:rPr lang="en-US" sz="1050" dirty="0" smtClean="0"/>
              <a:t>(098)-885-11-88</a:t>
            </a:r>
            <a:br>
              <a:rPr lang="en-US" sz="1050" dirty="0" smtClean="0"/>
            </a:br>
            <a:r>
              <a:rPr lang="en-US" sz="1050" dirty="0" smtClean="0"/>
              <a:t>12corp.ua@gmail.com</a:t>
            </a:r>
            <a:endParaRPr lang="ru-RU" sz="1050" dirty="0"/>
          </a:p>
        </p:txBody>
      </p:sp>
      <p:sp>
        <p:nvSpPr>
          <p:cNvPr id="3075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2357438" y="285750"/>
            <a:ext cx="6400800" cy="714375"/>
          </a:xfrm>
        </p:spPr>
        <p:txBody>
          <a:bodyPr/>
          <a:lstStyle/>
          <a:p>
            <a:pPr eaLnBrk="1" hangingPunct="1"/>
            <a:r>
              <a:rPr lang="ru-RU" altLang="uk-UA" sz="4400" dirty="0" smtClean="0">
                <a:solidFill>
                  <a:schemeClr val="tx1"/>
                </a:solidFill>
              </a:rPr>
              <a:t> </a:t>
            </a:r>
            <a:r>
              <a:rPr lang="ru-RU" altLang="uk-UA" sz="4400" dirty="0" err="1" smtClean="0">
                <a:solidFill>
                  <a:schemeClr val="tx1"/>
                </a:solidFill>
              </a:rPr>
              <a:t>Подарункові</a:t>
            </a:r>
            <a:r>
              <a:rPr lang="ru-RU" altLang="uk-UA" sz="4400" dirty="0" smtClean="0">
                <a:solidFill>
                  <a:schemeClr val="tx1"/>
                </a:solidFill>
              </a:rPr>
              <a:t> </a:t>
            </a:r>
            <a:r>
              <a:rPr lang="ru-RU" altLang="uk-UA" sz="4400" dirty="0" err="1" smtClean="0">
                <a:solidFill>
                  <a:schemeClr val="tx1"/>
                </a:solidFill>
              </a:rPr>
              <a:t>набори</a:t>
            </a:r>
            <a:endParaRPr lang="ru-RU" altLang="uk-UA" sz="4400" dirty="0" smtClean="0">
              <a:solidFill>
                <a:schemeClr val="tx1"/>
              </a:solidFill>
            </a:endParaRPr>
          </a:p>
        </p:txBody>
      </p:sp>
      <p:sp>
        <p:nvSpPr>
          <p:cNvPr id="12" name="Подзаголовок 4">
            <a:extLst>
              <a:ext uri="{FF2B5EF4-FFF2-40B4-BE49-F238E27FC236}">
                <a16:creationId xmlns:a16="http://schemas.microsoft.com/office/drawing/2014/main" xmlns="" id="{D92A3C18-E6A1-42CB-9E24-1D9211325DCB}"/>
              </a:ext>
            </a:extLst>
          </p:cNvPr>
          <p:cNvSpPr txBox="1">
            <a:spLocks/>
          </p:cNvSpPr>
          <p:nvPr/>
        </p:nvSpPr>
        <p:spPr>
          <a:xfrm>
            <a:off x="5643570" y="1000108"/>
            <a:ext cx="3357586" cy="3286149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atin typeface="+mn-lt"/>
                <a:cs typeface="+mn-cs"/>
              </a:rPr>
              <a:t>-</a:t>
            </a:r>
            <a:r>
              <a:rPr lang="en-US" sz="2000" dirty="0" smtClean="0">
                <a:latin typeface="+mj-lt"/>
                <a:cs typeface="+mn-cs"/>
              </a:rPr>
              <a:t>welcome bo</a:t>
            </a:r>
            <a:r>
              <a:rPr lang="en-US" sz="2000" dirty="0">
                <a:latin typeface="+mj-lt"/>
                <a:cs typeface="+mn-cs"/>
              </a:rPr>
              <a:t>x</a:t>
            </a:r>
            <a:r>
              <a:rPr lang="ru-RU" sz="2000" dirty="0" smtClean="0">
                <a:latin typeface="+mj-lt"/>
                <a:cs typeface="+mn-cs"/>
              </a:rPr>
              <a:t>;</a:t>
            </a:r>
            <a:r>
              <a:rPr lang="ru-RU" sz="2000" dirty="0">
                <a:latin typeface="+mj-lt"/>
                <a:cs typeface="+mn-cs"/>
              </a:rPr>
              <a:t/>
            </a:r>
            <a:br>
              <a:rPr lang="ru-RU" sz="2000" dirty="0">
                <a:latin typeface="+mj-lt"/>
                <a:cs typeface="+mn-cs"/>
              </a:rPr>
            </a:br>
            <a:r>
              <a:rPr lang="ru-RU" sz="2000" dirty="0" smtClean="0">
                <a:latin typeface="+mj-lt"/>
                <a:cs typeface="+mn-cs"/>
              </a:rPr>
              <a:t>-</a:t>
            </a:r>
            <a:r>
              <a:rPr lang="ru-RU" sz="2000" dirty="0">
                <a:latin typeface="+mj-lt"/>
                <a:cs typeface="+mn-cs"/>
              </a:rPr>
              <a:t> </a:t>
            </a:r>
            <a:r>
              <a:rPr lang="ru-RU" sz="2000" dirty="0" smtClean="0">
                <a:latin typeface="+mj-lt"/>
                <a:cs typeface="+mn-cs"/>
              </a:rPr>
              <a:t>на 14 </a:t>
            </a:r>
            <a:r>
              <a:rPr lang="ru-RU" sz="2000" dirty="0" err="1" smtClean="0">
                <a:latin typeface="+mj-lt"/>
                <a:cs typeface="+mn-cs"/>
              </a:rPr>
              <a:t>жовтня</a:t>
            </a:r>
            <a:r>
              <a:rPr lang="ru-RU" sz="2000" dirty="0" smtClean="0">
                <a:latin typeface="+mj-lt"/>
                <a:cs typeface="+mn-cs"/>
              </a:rPr>
              <a:t>;</a:t>
            </a:r>
            <a:r>
              <a:rPr lang="ru-RU" sz="2000" dirty="0">
                <a:latin typeface="+mj-lt"/>
                <a:cs typeface="+mn-cs"/>
              </a:rPr>
              <a:t/>
            </a:r>
            <a:br>
              <a:rPr lang="ru-RU" sz="2000" dirty="0">
                <a:latin typeface="+mj-lt"/>
                <a:cs typeface="+mn-cs"/>
              </a:rPr>
            </a:br>
            <a:r>
              <a:rPr lang="ru-RU" sz="2000" dirty="0" smtClean="0">
                <a:latin typeface="+mj-lt"/>
                <a:cs typeface="+mn-cs"/>
              </a:rPr>
              <a:t>-на 8 </a:t>
            </a:r>
            <a:r>
              <a:rPr lang="ru-RU" sz="2000" dirty="0" err="1" smtClean="0">
                <a:latin typeface="+mj-lt"/>
                <a:cs typeface="+mn-cs"/>
              </a:rPr>
              <a:t>березня</a:t>
            </a:r>
            <a:r>
              <a:rPr lang="ru-RU" sz="2000" dirty="0" smtClean="0">
                <a:latin typeface="+mj-lt"/>
                <a:cs typeface="+mn-cs"/>
              </a:rPr>
              <a:t>;</a:t>
            </a:r>
            <a:r>
              <a:rPr lang="ru-RU" sz="2000" dirty="0">
                <a:latin typeface="+mj-lt"/>
                <a:cs typeface="+mn-cs"/>
              </a:rPr>
              <a:t/>
            </a:r>
            <a:br>
              <a:rPr lang="ru-RU" sz="2000" dirty="0">
                <a:latin typeface="+mj-lt"/>
                <a:cs typeface="+mn-cs"/>
              </a:rPr>
            </a:br>
            <a:r>
              <a:rPr lang="ru-RU" sz="2000" dirty="0">
                <a:latin typeface="+mj-lt"/>
                <a:cs typeface="+mn-cs"/>
              </a:rPr>
              <a:t>-на </a:t>
            </a:r>
            <a:r>
              <a:rPr lang="ru-RU" sz="2000" dirty="0" err="1" smtClean="0">
                <a:latin typeface="+mj-lt"/>
                <a:cs typeface="+mn-cs"/>
              </a:rPr>
              <a:t>Новий</a:t>
            </a:r>
            <a:r>
              <a:rPr lang="ru-RU" sz="2000" dirty="0" smtClean="0">
                <a:latin typeface="+mj-lt"/>
                <a:cs typeface="+mn-cs"/>
              </a:rPr>
              <a:t> </a:t>
            </a:r>
            <a:r>
              <a:rPr lang="ru-RU" sz="2000" dirty="0" err="1" smtClean="0">
                <a:latin typeface="+mj-lt"/>
                <a:cs typeface="+mn-cs"/>
              </a:rPr>
              <a:t>рік</a:t>
            </a:r>
            <a:r>
              <a:rPr lang="ru-RU" sz="2000" dirty="0" smtClean="0">
                <a:latin typeface="+mj-lt"/>
                <a:cs typeface="+mn-cs"/>
              </a:rPr>
              <a:t>;</a:t>
            </a:r>
            <a:r>
              <a:rPr lang="ru-RU" sz="2000" dirty="0">
                <a:latin typeface="+mj-lt"/>
                <a:cs typeface="+mn-cs"/>
              </a:rPr>
              <a:t/>
            </a:r>
            <a:br>
              <a:rPr lang="ru-RU" sz="2000" dirty="0">
                <a:latin typeface="+mj-lt"/>
                <a:cs typeface="+mn-cs"/>
              </a:rPr>
            </a:br>
            <a:r>
              <a:rPr lang="ru-RU" sz="2000" dirty="0" smtClean="0">
                <a:latin typeface="+mj-lt"/>
                <a:cs typeface="+mn-cs"/>
              </a:rPr>
              <a:t>- </a:t>
            </a:r>
            <a:r>
              <a:rPr lang="ru-RU" sz="2000" dirty="0" err="1" smtClean="0">
                <a:latin typeface="+mj-lt"/>
                <a:cs typeface="+mn-cs"/>
              </a:rPr>
              <a:t>їстівні</a:t>
            </a:r>
            <a:r>
              <a:rPr lang="ru-RU" sz="2000" dirty="0" smtClean="0">
                <a:latin typeface="+mj-lt"/>
                <a:cs typeface="+mn-cs"/>
              </a:rPr>
              <a:t> </a:t>
            </a:r>
            <a:r>
              <a:rPr lang="ru-RU" sz="2000" dirty="0" err="1" smtClean="0">
                <a:latin typeface="+mj-lt"/>
                <a:cs typeface="+mn-cs"/>
              </a:rPr>
              <a:t>набори</a:t>
            </a:r>
            <a:r>
              <a:rPr lang="ru-RU" sz="2000" dirty="0" smtClean="0">
                <a:latin typeface="+mj-lt"/>
                <a:cs typeface="+mn-cs"/>
              </a:rPr>
              <a:t>;</a:t>
            </a:r>
            <a:r>
              <a:rPr lang="ru-RU" sz="2000" dirty="0">
                <a:latin typeface="+mj-lt"/>
                <a:cs typeface="+mn-cs"/>
              </a:rPr>
              <a:t/>
            </a:r>
            <a:br>
              <a:rPr lang="ru-RU" sz="2000" dirty="0">
                <a:latin typeface="+mj-lt"/>
                <a:cs typeface="+mn-cs"/>
              </a:rPr>
            </a:br>
            <a:r>
              <a:rPr lang="ru-RU" sz="2000" dirty="0" smtClean="0">
                <a:latin typeface="+mj-lt"/>
                <a:cs typeface="+mn-cs"/>
              </a:rPr>
              <a:t>-</a:t>
            </a:r>
            <a:r>
              <a:rPr lang="ru-RU" sz="2000" dirty="0" err="1" smtClean="0">
                <a:latin typeface="+mj-lt"/>
                <a:cs typeface="+mn-cs"/>
              </a:rPr>
              <a:t>косметичні</a:t>
            </a:r>
            <a:r>
              <a:rPr lang="ru-RU" sz="2000" dirty="0" smtClean="0">
                <a:latin typeface="+mj-lt"/>
                <a:cs typeface="+mn-cs"/>
              </a:rPr>
              <a:t> </a:t>
            </a:r>
            <a:r>
              <a:rPr lang="ru-RU" sz="2000" dirty="0" err="1" smtClean="0">
                <a:latin typeface="+mj-lt"/>
                <a:cs typeface="+mn-cs"/>
              </a:rPr>
              <a:t>набори</a:t>
            </a:r>
            <a:r>
              <a:rPr lang="ru-RU" sz="2000" dirty="0" smtClean="0">
                <a:latin typeface="+mj-lt"/>
                <a:cs typeface="+mn-cs"/>
              </a:rPr>
              <a:t>;</a:t>
            </a:r>
          </a:p>
          <a:p>
            <a:pPr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dirty="0" smtClean="0">
                <a:latin typeface="+mj-lt"/>
                <a:cs typeface="+mn-cs"/>
              </a:rPr>
              <a:t>- конструктор наборів (можливість самостійно скласти будь-який набір).</a:t>
            </a:r>
            <a:r>
              <a:rPr lang="ru-RU" sz="2000" dirty="0">
                <a:solidFill>
                  <a:schemeClr val="tx1">
                    <a:tint val="75000"/>
                  </a:schemeClr>
                </a:solidFill>
                <a:latin typeface="+mj-lt"/>
                <a:cs typeface="+mn-cs"/>
              </a:rPr>
              <a:t/>
            </a:r>
            <a:br>
              <a:rPr lang="ru-RU" sz="2000" dirty="0">
                <a:solidFill>
                  <a:schemeClr val="tx1">
                    <a:tint val="75000"/>
                  </a:schemeClr>
                </a:solidFill>
                <a:latin typeface="+mj-lt"/>
                <a:cs typeface="+mn-cs"/>
              </a:rPr>
            </a:br>
            <a:endParaRPr lang="ru-RU" sz="2000" dirty="0">
              <a:solidFill>
                <a:schemeClr val="tx1">
                  <a:tint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21508" name="Picture 4" descr="C:\Users\Admin\AppData\Local\Temp\Rar$DI80.209\7M3011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266526" y="-18859656"/>
            <a:ext cx="1714512" cy="1714512"/>
          </a:xfrm>
          <a:prstGeom prst="rect">
            <a:avLst/>
          </a:prstGeom>
          <a:noFill/>
        </p:spPr>
      </p:pic>
      <p:pic>
        <p:nvPicPr>
          <p:cNvPr id="21509" name="Picture 5" descr="C:\Users\Admin\AppData\Local\Temp\Rar$DI80.209\7M3011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1214422"/>
            <a:ext cx="2500330" cy="2500330"/>
          </a:xfrm>
          <a:prstGeom prst="rect">
            <a:avLst/>
          </a:prstGeom>
          <a:noFill/>
        </p:spPr>
      </p:pic>
      <p:pic>
        <p:nvPicPr>
          <p:cNvPr id="13" name="Picture 2" descr="C:\Users\Admin\Desktop\лого 12 нев (3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8" y="48100"/>
            <a:ext cx="2714612" cy="123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https://12corp.com.ua/image/cache/data/stricker/8/93715_03-750x7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56" y="3643314"/>
            <a:ext cx="2714644" cy="2714644"/>
          </a:xfrm>
          <a:prstGeom prst="rect">
            <a:avLst/>
          </a:prstGeom>
          <a:noFill/>
        </p:spPr>
      </p:pic>
      <p:pic>
        <p:nvPicPr>
          <p:cNvPr id="15" name="Picture 6" descr="https://12corp.com.ua/image/cache/data/tovari/poligrafia/reklamnaya_poligrafia/Reklamnaya_poligrafia_Flaer_Evro_Ekonom-750x75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357298"/>
            <a:ext cx="221456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https://12corp.com.ua/image/cache/data/tovari/poligrafia/egednevniki/brunnen/Brunnen%202021/FLEX%20NEO%202021/ezhednevnik_flex_neo_04-750x7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786190"/>
            <a:ext cx="2000264" cy="2000264"/>
          </a:xfrm>
          <a:prstGeom prst="rect">
            <a:avLst/>
          </a:prstGeom>
          <a:noFill/>
        </p:spPr>
      </p:pic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2643174" y="142852"/>
            <a:ext cx="6286500" cy="1470025"/>
          </a:xfrm>
        </p:spPr>
        <p:txBody>
          <a:bodyPr/>
          <a:lstStyle/>
          <a:p>
            <a:pPr eaLnBrk="1" hangingPunct="1"/>
            <a:r>
              <a:rPr lang="ru-RU" altLang="uk-UA" dirty="0" err="1" smtClean="0">
                <a:latin typeface="+mn-lt"/>
              </a:rPr>
              <a:t>Поліграфічна</a:t>
            </a:r>
            <a:r>
              <a:rPr lang="ru-RU" altLang="uk-UA" dirty="0" smtClean="0">
                <a:latin typeface="+mn-lt"/>
              </a:rPr>
              <a:t> </a:t>
            </a:r>
            <a:r>
              <a:rPr lang="ru-RU" altLang="uk-UA" dirty="0" err="1" smtClean="0">
                <a:latin typeface="+mn-lt"/>
              </a:rPr>
              <a:t>продукція</a:t>
            </a:r>
            <a:r>
              <a:rPr lang="ru-RU" altLang="uk-UA" dirty="0" smtClean="0">
                <a:latin typeface="+mn-lt"/>
              </a:rPr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DF9EEC4-86D8-43AA-98BC-D8E69A31E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2096" y="1214422"/>
            <a:ext cx="3571904" cy="2214563"/>
          </a:xfrm>
        </p:spPr>
        <p:txBody>
          <a:bodyPr rtlCol="0">
            <a:noAutofit/>
          </a:bodyPr>
          <a:lstStyle/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pos-</a:t>
            </a:r>
            <a:r>
              <a:rPr lang="uk-UA" sz="2000" dirty="0" smtClean="0">
                <a:solidFill>
                  <a:schemeClr val="tx1"/>
                </a:solidFill>
                <a:latin typeface="+mj-lt"/>
              </a:rPr>
              <a:t>матеріали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;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+mj-lt"/>
              </a:rPr>
            </a:b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-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рекламні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блокноти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;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+mj-lt"/>
              </a:rPr>
            </a:b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-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календарі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;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+mj-lt"/>
              </a:rPr>
            </a:b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- рекламна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поліграфія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;</a:t>
            </a: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ділова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поліграфія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;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+mj-lt"/>
              </a:rPr>
            </a:b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-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корпоративні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щоденники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; </a:t>
            </a: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 та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інша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поліграфічна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продукція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.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9F390F04-412A-4D2F-A576-62360B6C6C55}"/>
              </a:ext>
            </a:extLst>
          </p:cNvPr>
          <p:cNvSpPr txBox="1">
            <a:spLocks/>
          </p:cNvSpPr>
          <p:nvPr/>
        </p:nvSpPr>
        <p:spPr bwMode="auto">
          <a:xfrm>
            <a:off x="0" y="6000750"/>
            <a:ext cx="9144000" cy="857250"/>
          </a:xfrm>
          <a:prstGeom prst="rect">
            <a:avLst/>
          </a:prstGeom>
          <a:solidFill>
            <a:srgbClr val="9E87D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eaLnBrk="1" fontAlgn="auto" hangingPunct="1">
              <a:spcAft>
                <a:spcPts val="0"/>
              </a:spcAft>
              <a:defRPr/>
            </a:pPr>
            <a:r>
              <a:rPr kumimoji="0" lang="uk-UA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1050" dirty="0" smtClean="0">
                <a:latin typeface="+mj-lt"/>
              </a:rPr>
              <a:t>03113  </a:t>
            </a:r>
            <a:r>
              <a:rPr lang="ru-RU" sz="1050" dirty="0" err="1" smtClean="0">
                <a:latin typeface="+mj-lt"/>
              </a:rPr>
              <a:t>Київ</a:t>
            </a:r>
            <a:r>
              <a:rPr lang="ru-RU" sz="1050" dirty="0" smtClean="0">
                <a:latin typeface="+mj-lt"/>
              </a:rPr>
              <a:t>, </a:t>
            </a:r>
            <a:r>
              <a:rPr lang="ru-RU" sz="1050" dirty="0" err="1" smtClean="0">
                <a:latin typeface="+mj-lt"/>
              </a:rPr>
              <a:t>вул</a:t>
            </a:r>
            <a:r>
              <a:rPr lang="ru-RU" sz="1050" dirty="0" smtClean="0">
                <a:latin typeface="+mj-lt"/>
              </a:rPr>
              <a:t>. В. Макуха 5, </a:t>
            </a:r>
            <a:r>
              <a:rPr lang="ru-RU" sz="1050" dirty="0" err="1" smtClean="0">
                <a:latin typeface="+mj-lt"/>
              </a:rPr>
              <a:t>офіс</a:t>
            </a:r>
            <a:r>
              <a:rPr lang="ru-RU" sz="1050" dirty="0" smtClean="0">
                <a:latin typeface="+mj-lt"/>
              </a:rPr>
              <a:t> 302</a:t>
            </a:r>
            <a:br>
              <a:rPr lang="ru-RU" sz="1050" dirty="0" smtClean="0">
                <a:latin typeface="+mj-lt"/>
              </a:rPr>
            </a:br>
            <a:r>
              <a:rPr lang="ru-RU" sz="1050" dirty="0" smtClean="0">
                <a:latin typeface="+mj-lt"/>
              </a:rPr>
              <a:t>14032 </a:t>
            </a:r>
            <a:r>
              <a:rPr lang="ru-RU" sz="1050" dirty="0" err="1" smtClean="0">
                <a:latin typeface="+mj-lt"/>
              </a:rPr>
              <a:t>Чернігів</a:t>
            </a:r>
            <a:r>
              <a:rPr lang="ru-RU" sz="1050" dirty="0" smtClean="0">
                <a:latin typeface="+mj-lt"/>
              </a:rPr>
              <a:t>, </a:t>
            </a:r>
            <a:r>
              <a:rPr lang="ru-RU" sz="1050" dirty="0" err="1" smtClean="0">
                <a:latin typeface="+mj-lt"/>
              </a:rPr>
              <a:t>вул</a:t>
            </a:r>
            <a:r>
              <a:rPr lang="ru-RU" sz="1050" dirty="0" smtClean="0">
                <a:latin typeface="+mj-lt"/>
              </a:rPr>
              <a:t>. </a:t>
            </a:r>
            <a:r>
              <a:rPr lang="ru-RU" sz="1050" dirty="0" err="1" smtClean="0">
                <a:latin typeface="+mj-lt"/>
              </a:rPr>
              <a:t>Бєлова</a:t>
            </a:r>
            <a:r>
              <a:rPr lang="ru-RU" sz="1050" dirty="0" smtClean="0">
                <a:latin typeface="+mj-lt"/>
              </a:rPr>
              <a:t>, 7</a:t>
            </a:r>
            <a:br>
              <a:rPr lang="ru-RU" sz="1050" dirty="0" smtClean="0">
                <a:latin typeface="+mj-lt"/>
              </a:rPr>
            </a:br>
            <a:r>
              <a:rPr lang="en-US" sz="1050" dirty="0" smtClean="0">
                <a:latin typeface="+mj-lt"/>
              </a:rPr>
              <a:t> (044)-</a:t>
            </a:r>
            <a:r>
              <a:rPr lang="uk-UA" sz="1050" dirty="0" smtClean="0">
                <a:latin typeface="+mj-lt"/>
              </a:rPr>
              <a:t>333</a:t>
            </a:r>
            <a:r>
              <a:rPr lang="en-US" sz="1050" dirty="0" smtClean="0">
                <a:latin typeface="+mj-lt"/>
              </a:rPr>
              <a:t>-</a:t>
            </a:r>
            <a:r>
              <a:rPr lang="uk-UA" sz="1050" dirty="0" smtClean="0">
                <a:latin typeface="+mj-lt"/>
              </a:rPr>
              <a:t>77</a:t>
            </a:r>
            <a:r>
              <a:rPr lang="en-US" sz="1050" dirty="0" smtClean="0">
                <a:latin typeface="+mj-lt"/>
              </a:rPr>
              <a:t>-12</a:t>
            </a:r>
            <a:br>
              <a:rPr lang="en-US" sz="1050" dirty="0" smtClean="0">
                <a:latin typeface="+mj-lt"/>
              </a:rPr>
            </a:br>
            <a:r>
              <a:rPr lang="en-US" sz="1050" dirty="0" smtClean="0">
                <a:latin typeface="+mj-lt"/>
              </a:rPr>
              <a:t>(098)-885-11-88</a:t>
            </a:r>
            <a:br>
              <a:rPr lang="en-US" sz="1050" dirty="0" smtClean="0">
                <a:latin typeface="+mj-lt"/>
              </a:rPr>
            </a:br>
            <a:r>
              <a:rPr lang="en-US" sz="1050" dirty="0" smtClean="0">
                <a:latin typeface="+mj-lt"/>
              </a:rPr>
              <a:t>12corp.ua@gmail.com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 descr="C:\Users\Admin\Desktop\лого 12 нев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8" y="48100"/>
            <a:ext cx="2714612" cy="1237760"/>
          </a:xfrm>
          <a:prstGeom prst="rect">
            <a:avLst/>
          </a:prstGeom>
          <a:noFill/>
        </p:spPr>
      </p:pic>
      <p:pic>
        <p:nvPicPr>
          <p:cNvPr id="7170" name="Picture 2" descr="https://12corp.com.ua/image/cache/data/tovari/poligrafia/kalendari1/11-750x7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3643314"/>
            <a:ext cx="2286016" cy="2286016"/>
          </a:xfrm>
          <a:prstGeom prst="rect">
            <a:avLst/>
          </a:prstGeom>
          <a:noFill/>
        </p:spPr>
      </p:pic>
      <p:pic>
        <p:nvPicPr>
          <p:cNvPr id="7174" name="Picture 6" descr="https://12corp.com.ua/image/cache/data/tovari/poligrafia/reklamnaya_poligrafia/Reklamnaya_poligrafia_buklet_v_2_falca-750x75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1428736"/>
            <a:ext cx="2286016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Декор\Декор\IMG_38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142984"/>
            <a:ext cx="2928958" cy="2928958"/>
          </a:xfrm>
          <a:prstGeom prst="rect">
            <a:avLst/>
          </a:prstGeom>
          <a:noFill/>
        </p:spPr>
      </p:pic>
      <p:pic>
        <p:nvPicPr>
          <p:cNvPr id="1026" name="Picture 2" descr="C:\Users\Admin\Desktop\Новая папка\7M301354(75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643050"/>
            <a:ext cx="2143140" cy="2143140"/>
          </a:xfrm>
          <a:prstGeom prst="rect">
            <a:avLst/>
          </a:prstGeom>
          <a:noFill/>
        </p:spPr>
      </p:pic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2143125" y="142875"/>
            <a:ext cx="6772275" cy="1470025"/>
          </a:xfrm>
        </p:spPr>
        <p:txBody>
          <a:bodyPr/>
          <a:lstStyle/>
          <a:p>
            <a:pPr eaLnBrk="1" hangingPunct="1"/>
            <a:r>
              <a:rPr lang="uk-UA" altLang="uk-UA" dirty="0" smtClean="0">
                <a:latin typeface="+mn-lt"/>
              </a:rPr>
              <a:t>Упаковка</a:t>
            </a:r>
            <a:endParaRPr lang="ru-RU" altLang="uk-UA" dirty="0" smtClean="0"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9AE4157-48A6-4780-802A-1ACA423C1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694" y="1285874"/>
            <a:ext cx="3643307" cy="21431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-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брендована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 упаковка;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+mj-lt"/>
              </a:rPr>
            </a:b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- упаковка для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подарункових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наборів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;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+mj-lt"/>
              </a:rPr>
            </a:b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-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подарункова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 упаковка.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9F390F04-412A-4D2F-A576-62360B6C6C55}"/>
              </a:ext>
            </a:extLst>
          </p:cNvPr>
          <p:cNvSpPr txBox="1">
            <a:spLocks/>
          </p:cNvSpPr>
          <p:nvPr/>
        </p:nvSpPr>
        <p:spPr bwMode="auto">
          <a:xfrm>
            <a:off x="0" y="6000750"/>
            <a:ext cx="9144000" cy="857250"/>
          </a:xfrm>
          <a:prstGeom prst="rect">
            <a:avLst/>
          </a:prstGeom>
          <a:solidFill>
            <a:srgbClr val="9E87D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eaLnBrk="1" fontAlgn="auto" hangingPunct="1">
              <a:spcAft>
                <a:spcPts val="0"/>
              </a:spcAft>
              <a:defRPr/>
            </a:pPr>
            <a:r>
              <a:rPr kumimoji="0" lang="uk-UA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1050" dirty="0" smtClean="0">
                <a:latin typeface="+mj-lt"/>
              </a:rPr>
              <a:t>03113  </a:t>
            </a:r>
            <a:r>
              <a:rPr lang="ru-RU" sz="1050" dirty="0" err="1" smtClean="0">
                <a:latin typeface="+mj-lt"/>
              </a:rPr>
              <a:t>Київ</a:t>
            </a:r>
            <a:r>
              <a:rPr lang="ru-RU" sz="1050" dirty="0" smtClean="0">
                <a:latin typeface="+mj-lt"/>
              </a:rPr>
              <a:t>, </a:t>
            </a:r>
            <a:r>
              <a:rPr lang="ru-RU" sz="1050" dirty="0" err="1" smtClean="0">
                <a:latin typeface="+mj-lt"/>
              </a:rPr>
              <a:t>вул</a:t>
            </a:r>
            <a:r>
              <a:rPr lang="ru-RU" sz="1050" dirty="0" smtClean="0">
                <a:latin typeface="+mj-lt"/>
              </a:rPr>
              <a:t>. В. Макуха 5, </a:t>
            </a:r>
            <a:r>
              <a:rPr lang="ru-RU" sz="1050" dirty="0" err="1" smtClean="0">
                <a:latin typeface="+mj-lt"/>
              </a:rPr>
              <a:t>офіс</a:t>
            </a:r>
            <a:r>
              <a:rPr lang="ru-RU" sz="1050" dirty="0" smtClean="0">
                <a:latin typeface="+mj-lt"/>
              </a:rPr>
              <a:t> 302</a:t>
            </a:r>
            <a:br>
              <a:rPr lang="ru-RU" sz="1050" dirty="0" smtClean="0">
                <a:latin typeface="+mj-lt"/>
              </a:rPr>
            </a:br>
            <a:r>
              <a:rPr lang="ru-RU" sz="1050" dirty="0" smtClean="0">
                <a:latin typeface="+mj-lt"/>
              </a:rPr>
              <a:t>14032 </a:t>
            </a:r>
            <a:r>
              <a:rPr lang="ru-RU" sz="1050" dirty="0" err="1" smtClean="0">
                <a:latin typeface="+mj-lt"/>
              </a:rPr>
              <a:t>Чернігів</a:t>
            </a:r>
            <a:r>
              <a:rPr lang="ru-RU" sz="1050" dirty="0" smtClean="0">
                <a:latin typeface="+mj-lt"/>
              </a:rPr>
              <a:t>, </a:t>
            </a:r>
            <a:r>
              <a:rPr lang="ru-RU" sz="1050" dirty="0" err="1" smtClean="0">
                <a:latin typeface="+mj-lt"/>
              </a:rPr>
              <a:t>вул</a:t>
            </a:r>
            <a:r>
              <a:rPr lang="ru-RU" sz="1050" dirty="0" smtClean="0">
                <a:latin typeface="+mj-lt"/>
              </a:rPr>
              <a:t>. </a:t>
            </a:r>
            <a:r>
              <a:rPr lang="ru-RU" sz="1050" dirty="0" err="1" smtClean="0">
                <a:latin typeface="+mj-lt"/>
              </a:rPr>
              <a:t>Бєлова</a:t>
            </a:r>
            <a:r>
              <a:rPr lang="ru-RU" sz="1050" dirty="0" smtClean="0">
                <a:latin typeface="+mj-lt"/>
              </a:rPr>
              <a:t>, 7</a:t>
            </a:r>
            <a:br>
              <a:rPr lang="ru-RU" sz="1050" dirty="0" smtClean="0">
                <a:latin typeface="+mj-lt"/>
              </a:rPr>
            </a:br>
            <a:r>
              <a:rPr lang="en-US" sz="1050" dirty="0" smtClean="0">
                <a:latin typeface="+mj-lt"/>
              </a:rPr>
              <a:t> (044)-</a:t>
            </a:r>
            <a:r>
              <a:rPr lang="uk-UA" sz="1050" dirty="0" smtClean="0">
                <a:latin typeface="+mj-lt"/>
              </a:rPr>
              <a:t>333</a:t>
            </a:r>
            <a:r>
              <a:rPr lang="en-US" sz="1050" dirty="0" smtClean="0">
                <a:latin typeface="+mj-lt"/>
              </a:rPr>
              <a:t>-</a:t>
            </a:r>
            <a:r>
              <a:rPr lang="uk-UA" sz="1050" dirty="0" smtClean="0">
                <a:latin typeface="+mj-lt"/>
              </a:rPr>
              <a:t>77</a:t>
            </a:r>
            <a:r>
              <a:rPr lang="en-US" sz="1050" dirty="0" smtClean="0">
                <a:latin typeface="+mj-lt"/>
              </a:rPr>
              <a:t>-12</a:t>
            </a:r>
            <a:br>
              <a:rPr lang="en-US" sz="1050" dirty="0" smtClean="0">
                <a:latin typeface="+mj-lt"/>
              </a:rPr>
            </a:br>
            <a:r>
              <a:rPr lang="en-US" sz="1050" dirty="0" smtClean="0">
                <a:latin typeface="+mj-lt"/>
              </a:rPr>
              <a:t>(098)-885-11-88</a:t>
            </a:r>
            <a:br>
              <a:rPr lang="en-US" sz="1050" dirty="0" smtClean="0">
                <a:latin typeface="+mj-lt"/>
              </a:rPr>
            </a:br>
            <a:r>
              <a:rPr lang="en-US" sz="1050" dirty="0" smtClean="0">
                <a:latin typeface="+mj-lt"/>
              </a:rPr>
              <a:t>12corp.ua@gmail.com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 descr="C:\Users\Admin\Desktop\лого 12 нев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48100"/>
            <a:ext cx="2714612" cy="1237760"/>
          </a:xfrm>
          <a:prstGeom prst="rect">
            <a:avLst/>
          </a:prstGeom>
          <a:noFill/>
        </p:spPr>
      </p:pic>
      <p:pic>
        <p:nvPicPr>
          <p:cNvPr id="1027" name="Picture 3" descr="C:\Users\Admin\Desktop\Новая папка\7M301362(750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3786190"/>
            <a:ext cx="1928826" cy="1928826"/>
          </a:xfrm>
          <a:prstGeom prst="rect">
            <a:avLst/>
          </a:prstGeom>
          <a:noFill/>
        </p:spPr>
      </p:pic>
      <p:pic>
        <p:nvPicPr>
          <p:cNvPr id="1029" name="Picture 5" descr="C:\Users\Admin\Desktop\Декор\Бирки на подарочные наборы\birki_s_logotipom_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5" y="3786190"/>
            <a:ext cx="2143139" cy="2143139"/>
          </a:xfrm>
          <a:prstGeom prst="rect">
            <a:avLst/>
          </a:prstGeom>
          <a:noFill/>
        </p:spPr>
      </p:pic>
      <p:pic>
        <p:nvPicPr>
          <p:cNvPr id="1030" name="Picture 6" descr="C:\Users\Admin\Desktop\Декор\Ленты атласные\atlsnie_lenti_s_logotipom_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2714620"/>
            <a:ext cx="242889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2643174" y="357166"/>
            <a:ext cx="6286500" cy="1470025"/>
          </a:xfrm>
        </p:spPr>
        <p:txBody>
          <a:bodyPr/>
          <a:lstStyle/>
          <a:p>
            <a:pPr eaLnBrk="1" hangingPunct="1"/>
            <a:r>
              <a:rPr lang="uk-UA" altLang="uk-UA" dirty="0" smtClean="0">
                <a:latin typeface="+mn-lt"/>
              </a:rPr>
              <a:t>Приклади</a:t>
            </a:r>
            <a:r>
              <a:rPr lang="ru-RU" altLang="uk-UA" dirty="0" smtClean="0">
                <a:latin typeface="+mn-lt"/>
              </a:rPr>
              <a:t> наших </a:t>
            </a:r>
            <a:r>
              <a:rPr lang="ru-RU" altLang="uk-UA" dirty="0" err="1" smtClean="0">
                <a:latin typeface="+mn-lt"/>
              </a:rPr>
              <a:t>робіт</a:t>
            </a:r>
            <a:endParaRPr lang="ru-RU" altLang="uk-UA" dirty="0" smtClean="0">
              <a:latin typeface="+mn-lt"/>
            </a:endParaRPr>
          </a:p>
        </p:txBody>
      </p:sp>
      <p:pic>
        <p:nvPicPr>
          <p:cNvPr id="7173" name="Picture 4" descr="Рекламная продук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0563" y="2071688"/>
            <a:ext cx="33734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Сувенирная продукция опто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643188"/>
            <a:ext cx="5572125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9F390F04-412A-4D2F-A576-62360B6C6C55}"/>
              </a:ext>
            </a:extLst>
          </p:cNvPr>
          <p:cNvSpPr txBox="1">
            <a:spLocks/>
          </p:cNvSpPr>
          <p:nvPr/>
        </p:nvSpPr>
        <p:spPr bwMode="auto">
          <a:xfrm>
            <a:off x="0" y="6000750"/>
            <a:ext cx="9144000" cy="857250"/>
          </a:xfrm>
          <a:prstGeom prst="rect">
            <a:avLst/>
          </a:prstGeom>
          <a:solidFill>
            <a:srgbClr val="9E87D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eaLnBrk="1" fontAlgn="auto" hangingPunct="1">
              <a:spcAft>
                <a:spcPts val="0"/>
              </a:spcAft>
              <a:defRPr/>
            </a:pPr>
            <a:r>
              <a:rPr kumimoji="0" lang="uk-UA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1050" dirty="0" smtClean="0">
                <a:latin typeface="+mj-lt"/>
              </a:rPr>
              <a:t>03113  </a:t>
            </a:r>
            <a:r>
              <a:rPr lang="ru-RU" sz="1050" dirty="0" err="1" smtClean="0">
                <a:latin typeface="+mj-lt"/>
              </a:rPr>
              <a:t>Київ</a:t>
            </a:r>
            <a:r>
              <a:rPr lang="ru-RU" sz="1050" dirty="0" smtClean="0">
                <a:latin typeface="+mj-lt"/>
              </a:rPr>
              <a:t>, </a:t>
            </a:r>
            <a:r>
              <a:rPr lang="ru-RU" sz="1050" dirty="0" err="1" smtClean="0">
                <a:latin typeface="+mj-lt"/>
              </a:rPr>
              <a:t>вул</a:t>
            </a:r>
            <a:r>
              <a:rPr lang="ru-RU" sz="1050" dirty="0" smtClean="0">
                <a:latin typeface="+mj-lt"/>
              </a:rPr>
              <a:t>. В. Макуха 5, </a:t>
            </a:r>
            <a:r>
              <a:rPr lang="ru-RU" sz="1050" dirty="0" err="1" smtClean="0">
                <a:latin typeface="+mj-lt"/>
              </a:rPr>
              <a:t>офіс</a:t>
            </a:r>
            <a:r>
              <a:rPr lang="ru-RU" sz="1050" dirty="0" smtClean="0">
                <a:latin typeface="+mj-lt"/>
              </a:rPr>
              <a:t> 302</a:t>
            </a:r>
            <a:br>
              <a:rPr lang="ru-RU" sz="1050" dirty="0" smtClean="0">
                <a:latin typeface="+mj-lt"/>
              </a:rPr>
            </a:br>
            <a:r>
              <a:rPr lang="ru-RU" sz="1050" dirty="0" smtClean="0">
                <a:latin typeface="+mj-lt"/>
              </a:rPr>
              <a:t>14032 </a:t>
            </a:r>
            <a:r>
              <a:rPr lang="ru-RU" sz="1050" dirty="0" err="1" smtClean="0">
                <a:latin typeface="+mj-lt"/>
              </a:rPr>
              <a:t>Чернігів</a:t>
            </a:r>
            <a:r>
              <a:rPr lang="ru-RU" sz="1050" dirty="0" smtClean="0">
                <a:latin typeface="+mj-lt"/>
              </a:rPr>
              <a:t>, </a:t>
            </a:r>
            <a:r>
              <a:rPr lang="ru-RU" sz="1050" dirty="0" err="1" smtClean="0">
                <a:latin typeface="+mj-lt"/>
              </a:rPr>
              <a:t>вул</a:t>
            </a:r>
            <a:r>
              <a:rPr lang="ru-RU" sz="1050" dirty="0" smtClean="0">
                <a:latin typeface="+mj-lt"/>
              </a:rPr>
              <a:t>. </a:t>
            </a:r>
            <a:r>
              <a:rPr lang="ru-RU" sz="1050" dirty="0" err="1" smtClean="0">
                <a:latin typeface="+mj-lt"/>
              </a:rPr>
              <a:t>Бєлова</a:t>
            </a:r>
            <a:r>
              <a:rPr lang="ru-RU" sz="1050" dirty="0" smtClean="0">
                <a:latin typeface="+mj-lt"/>
              </a:rPr>
              <a:t>, 7</a:t>
            </a:r>
            <a:br>
              <a:rPr lang="ru-RU" sz="1050" dirty="0" smtClean="0">
                <a:latin typeface="+mj-lt"/>
              </a:rPr>
            </a:br>
            <a:r>
              <a:rPr lang="en-US" sz="1050" dirty="0" smtClean="0">
                <a:latin typeface="+mj-lt"/>
              </a:rPr>
              <a:t> (044)-</a:t>
            </a:r>
            <a:r>
              <a:rPr lang="uk-UA" sz="1050" dirty="0" smtClean="0">
                <a:latin typeface="+mj-lt"/>
              </a:rPr>
              <a:t>333</a:t>
            </a:r>
            <a:r>
              <a:rPr lang="en-US" sz="1050" dirty="0" smtClean="0">
                <a:latin typeface="+mj-lt"/>
              </a:rPr>
              <a:t>-</a:t>
            </a:r>
            <a:r>
              <a:rPr lang="uk-UA" sz="1050" dirty="0" smtClean="0">
                <a:latin typeface="+mj-lt"/>
              </a:rPr>
              <a:t>77</a:t>
            </a:r>
            <a:r>
              <a:rPr lang="en-US" sz="1050" dirty="0" smtClean="0">
                <a:latin typeface="+mj-lt"/>
              </a:rPr>
              <a:t>-12</a:t>
            </a:r>
            <a:br>
              <a:rPr lang="en-US" sz="1050" dirty="0" smtClean="0">
                <a:latin typeface="+mj-lt"/>
              </a:rPr>
            </a:br>
            <a:r>
              <a:rPr lang="en-US" sz="1050" dirty="0" smtClean="0">
                <a:latin typeface="+mj-lt"/>
              </a:rPr>
              <a:t>(098)-885-11-88</a:t>
            </a:r>
            <a:br>
              <a:rPr lang="en-US" sz="1050" dirty="0" smtClean="0">
                <a:latin typeface="+mj-lt"/>
              </a:rPr>
            </a:br>
            <a:r>
              <a:rPr lang="en-US" sz="1050" dirty="0" smtClean="0">
                <a:latin typeface="+mj-lt"/>
              </a:rPr>
              <a:t>12corp.ua@gmail.com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C:\Users\Admin\Desktop\лого 12 нев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48100"/>
            <a:ext cx="2714612" cy="123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2085975" y="142875"/>
            <a:ext cx="7058025" cy="1470025"/>
          </a:xfrm>
        </p:spPr>
        <p:txBody>
          <a:bodyPr/>
          <a:lstStyle/>
          <a:p>
            <a:pPr eaLnBrk="1" hangingPunct="1"/>
            <a:r>
              <a:rPr lang="ru-RU" altLang="uk-UA" dirty="0" err="1" smtClean="0">
                <a:latin typeface="+mn-lt"/>
              </a:rPr>
              <a:t>Приклади</a:t>
            </a:r>
            <a:r>
              <a:rPr lang="ru-RU" altLang="uk-UA" dirty="0" smtClean="0">
                <a:latin typeface="+mn-lt"/>
              </a:rPr>
              <a:t> наших </a:t>
            </a:r>
            <a:r>
              <a:rPr lang="ru-RU" altLang="uk-UA" dirty="0" err="1" smtClean="0">
                <a:latin typeface="+mn-lt"/>
              </a:rPr>
              <a:t>робіт</a:t>
            </a:r>
            <a:endParaRPr lang="ru-RU" altLang="uk-UA" dirty="0" smtClean="0">
              <a:latin typeface="+mn-lt"/>
            </a:endParaRPr>
          </a:p>
        </p:txBody>
      </p:sp>
      <p:pic>
        <p:nvPicPr>
          <p:cNvPr id="8197" name="Picture 2" descr="Сувенирная продукция с логотип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428750"/>
            <a:ext cx="6832600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9F390F04-412A-4D2F-A576-62360B6C6C55}"/>
              </a:ext>
            </a:extLst>
          </p:cNvPr>
          <p:cNvSpPr txBox="1">
            <a:spLocks/>
          </p:cNvSpPr>
          <p:nvPr/>
        </p:nvSpPr>
        <p:spPr bwMode="auto">
          <a:xfrm>
            <a:off x="0" y="6000750"/>
            <a:ext cx="9144000" cy="857250"/>
          </a:xfrm>
          <a:prstGeom prst="rect">
            <a:avLst/>
          </a:prstGeom>
          <a:solidFill>
            <a:srgbClr val="9E87D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eaLnBrk="1" fontAlgn="auto" hangingPunct="1">
              <a:spcAft>
                <a:spcPts val="0"/>
              </a:spcAft>
              <a:defRPr/>
            </a:pPr>
            <a:r>
              <a:rPr kumimoji="0" lang="uk-UA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1050" dirty="0" smtClean="0">
                <a:latin typeface="+mj-lt"/>
              </a:rPr>
              <a:t>03113  </a:t>
            </a:r>
            <a:r>
              <a:rPr lang="ru-RU" sz="1050" dirty="0" err="1" smtClean="0">
                <a:latin typeface="+mj-lt"/>
              </a:rPr>
              <a:t>Київ</a:t>
            </a:r>
            <a:r>
              <a:rPr lang="ru-RU" sz="1050" dirty="0" smtClean="0">
                <a:latin typeface="+mj-lt"/>
              </a:rPr>
              <a:t>, </a:t>
            </a:r>
            <a:r>
              <a:rPr lang="ru-RU" sz="1050" dirty="0" err="1" smtClean="0">
                <a:latin typeface="+mj-lt"/>
              </a:rPr>
              <a:t>вул</a:t>
            </a:r>
            <a:r>
              <a:rPr lang="ru-RU" sz="1050" dirty="0" smtClean="0">
                <a:latin typeface="+mj-lt"/>
              </a:rPr>
              <a:t>. В. Макуха 5, </a:t>
            </a:r>
            <a:r>
              <a:rPr lang="ru-RU" sz="1050" dirty="0" err="1" smtClean="0">
                <a:latin typeface="+mj-lt"/>
              </a:rPr>
              <a:t>офіс</a:t>
            </a:r>
            <a:r>
              <a:rPr lang="ru-RU" sz="1050" dirty="0" smtClean="0">
                <a:latin typeface="+mj-lt"/>
              </a:rPr>
              <a:t> 302</a:t>
            </a:r>
            <a:br>
              <a:rPr lang="ru-RU" sz="1050" dirty="0" smtClean="0">
                <a:latin typeface="+mj-lt"/>
              </a:rPr>
            </a:br>
            <a:r>
              <a:rPr lang="ru-RU" sz="1050" dirty="0" smtClean="0">
                <a:latin typeface="+mj-lt"/>
              </a:rPr>
              <a:t>14032 </a:t>
            </a:r>
            <a:r>
              <a:rPr lang="ru-RU" sz="1050" dirty="0" err="1" smtClean="0">
                <a:latin typeface="+mj-lt"/>
              </a:rPr>
              <a:t>Чернігів</a:t>
            </a:r>
            <a:r>
              <a:rPr lang="ru-RU" sz="1050" dirty="0" smtClean="0">
                <a:latin typeface="+mj-lt"/>
              </a:rPr>
              <a:t>, </a:t>
            </a:r>
            <a:r>
              <a:rPr lang="ru-RU" sz="1050" dirty="0" err="1" smtClean="0">
                <a:latin typeface="+mj-lt"/>
              </a:rPr>
              <a:t>вул</a:t>
            </a:r>
            <a:r>
              <a:rPr lang="ru-RU" sz="1050" dirty="0" smtClean="0">
                <a:latin typeface="+mj-lt"/>
              </a:rPr>
              <a:t>. </a:t>
            </a:r>
            <a:r>
              <a:rPr lang="ru-RU" sz="1050" dirty="0" err="1" smtClean="0">
                <a:latin typeface="+mj-lt"/>
              </a:rPr>
              <a:t>Бєлова</a:t>
            </a:r>
            <a:r>
              <a:rPr lang="ru-RU" sz="1050" dirty="0" smtClean="0">
                <a:latin typeface="+mj-lt"/>
              </a:rPr>
              <a:t>, 7</a:t>
            </a:r>
            <a:br>
              <a:rPr lang="ru-RU" sz="1050" dirty="0" smtClean="0">
                <a:latin typeface="+mj-lt"/>
              </a:rPr>
            </a:br>
            <a:r>
              <a:rPr lang="en-US" sz="1050" dirty="0" smtClean="0">
                <a:latin typeface="+mj-lt"/>
              </a:rPr>
              <a:t> (044)-</a:t>
            </a:r>
            <a:r>
              <a:rPr lang="uk-UA" sz="1050" dirty="0" smtClean="0">
                <a:latin typeface="+mj-lt"/>
              </a:rPr>
              <a:t>333</a:t>
            </a:r>
            <a:r>
              <a:rPr lang="en-US" sz="1050" dirty="0" smtClean="0">
                <a:latin typeface="+mj-lt"/>
              </a:rPr>
              <a:t>-</a:t>
            </a:r>
            <a:r>
              <a:rPr lang="uk-UA" sz="1050" dirty="0" smtClean="0">
                <a:latin typeface="+mj-lt"/>
              </a:rPr>
              <a:t>77</a:t>
            </a:r>
            <a:r>
              <a:rPr lang="en-US" sz="1050" dirty="0" smtClean="0">
                <a:latin typeface="+mj-lt"/>
              </a:rPr>
              <a:t>-12</a:t>
            </a:r>
            <a:br>
              <a:rPr lang="en-US" sz="1050" dirty="0" smtClean="0">
                <a:latin typeface="+mj-lt"/>
              </a:rPr>
            </a:br>
            <a:r>
              <a:rPr lang="en-US" sz="1050" dirty="0" smtClean="0">
                <a:latin typeface="+mj-lt"/>
              </a:rPr>
              <a:t>(098)-885-11-88</a:t>
            </a:r>
            <a:br>
              <a:rPr lang="en-US" sz="1050" dirty="0" smtClean="0">
                <a:latin typeface="+mj-lt"/>
              </a:rPr>
            </a:br>
            <a:r>
              <a:rPr lang="en-US" sz="1050" dirty="0" smtClean="0">
                <a:latin typeface="+mj-lt"/>
              </a:rPr>
              <a:t>12corp.ua@gmail.com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Admin\Desktop\лого 12 нев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48100"/>
            <a:ext cx="2714612" cy="123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1371600" y="142875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uk-UA" dirty="0" smtClean="0">
                <a:latin typeface="+mn-lt"/>
              </a:rPr>
              <a:t>Нам </a:t>
            </a:r>
            <a:r>
              <a:rPr lang="ru-RU" altLang="uk-UA" dirty="0" err="1" smtClean="0">
                <a:latin typeface="+mn-lt"/>
              </a:rPr>
              <a:t>довіряють</a:t>
            </a:r>
            <a:r>
              <a:rPr lang="ru-RU" altLang="uk-UA" dirty="0" smtClean="0">
                <a:latin typeface="+mn-lt"/>
              </a:rPr>
              <a:t> </a:t>
            </a:r>
          </a:p>
        </p:txBody>
      </p:sp>
      <p:sp>
        <p:nvSpPr>
          <p:cNvPr id="9221" name="Rectangle 12"/>
          <p:cNvSpPr>
            <a:spLocks noChangeArrowheads="1"/>
          </p:cNvSpPr>
          <p:nvPr/>
        </p:nvSpPr>
        <p:spPr bwMode="auto">
          <a:xfrm>
            <a:off x="0" y="0"/>
            <a:ext cx="142875" cy="190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14283" bIns="19044" anchor="ctr">
            <a:spAutoFit/>
          </a:bodyPr>
          <a:lstStyle/>
          <a:p>
            <a:pPr algn="r" eaLnBrk="1" hangingPunct="1"/>
            <a:r>
              <a:rPr lang="ru-RU" altLang="uk-UA">
                <a:solidFill>
                  <a:srgbClr val="000000"/>
                </a:solidFill>
              </a:rPr>
              <a:t> </a:t>
            </a:r>
            <a:endParaRPr lang="ru-RU" altLang="uk-UA"/>
          </a:p>
        </p:txBody>
      </p:sp>
      <p:pic>
        <p:nvPicPr>
          <p:cNvPr id="9222" name="Picture 2" descr="SHE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3643313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3" descr="DANO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28625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4" descr="K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1143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5" descr="CAPARO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371475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6" descr="K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0" y="3929063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7" descr="LAND R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6375" y="1143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8" descr="terraFOO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500" y="2500313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9" descr="IQ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625" y="2786063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10" descr="DIM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88" y="1071563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11" descr="For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57500" y="1143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9F390F04-412A-4D2F-A576-62360B6C6C55}"/>
              </a:ext>
            </a:extLst>
          </p:cNvPr>
          <p:cNvSpPr txBox="1">
            <a:spLocks/>
          </p:cNvSpPr>
          <p:nvPr/>
        </p:nvSpPr>
        <p:spPr bwMode="auto">
          <a:xfrm>
            <a:off x="0" y="6000750"/>
            <a:ext cx="9144000" cy="857250"/>
          </a:xfrm>
          <a:prstGeom prst="rect">
            <a:avLst/>
          </a:prstGeom>
          <a:solidFill>
            <a:srgbClr val="9E87D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eaLnBrk="1" fontAlgn="auto" hangingPunct="1">
              <a:spcAft>
                <a:spcPts val="0"/>
              </a:spcAft>
              <a:defRPr/>
            </a:pPr>
            <a:r>
              <a:rPr kumimoji="0" lang="uk-UA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1050" dirty="0" smtClean="0">
                <a:latin typeface="+mj-lt"/>
              </a:rPr>
              <a:t>03113  </a:t>
            </a:r>
            <a:r>
              <a:rPr lang="ru-RU" sz="1050" dirty="0" err="1" smtClean="0">
                <a:latin typeface="+mj-lt"/>
              </a:rPr>
              <a:t>Київ</a:t>
            </a:r>
            <a:r>
              <a:rPr lang="ru-RU" sz="1050" dirty="0" smtClean="0">
                <a:latin typeface="+mj-lt"/>
              </a:rPr>
              <a:t>, </a:t>
            </a:r>
            <a:r>
              <a:rPr lang="ru-RU" sz="1050" dirty="0" err="1" smtClean="0">
                <a:latin typeface="+mj-lt"/>
              </a:rPr>
              <a:t>вул</a:t>
            </a:r>
            <a:r>
              <a:rPr lang="ru-RU" sz="1050" dirty="0" smtClean="0">
                <a:latin typeface="+mj-lt"/>
              </a:rPr>
              <a:t>. В. Макуха 5, </a:t>
            </a:r>
            <a:r>
              <a:rPr lang="ru-RU" sz="1050" dirty="0" err="1" smtClean="0">
                <a:latin typeface="+mj-lt"/>
              </a:rPr>
              <a:t>офіс</a:t>
            </a:r>
            <a:r>
              <a:rPr lang="ru-RU" sz="1050" dirty="0" smtClean="0">
                <a:latin typeface="+mj-lt"/>
              </a:rPr>
              <a:t> 302</a:t>
            </a:r>
            <a:br>
              <a:rPr lang="ru-RU" sz="1050" dirty="0" smtClean="0">
                <a:latin typeface="+mj-lt"/>
              </a:rPr>
            </a:br>
            <a:r>
              <a:rPr lang="ru-RU" sz="1050" dirty="0" smtClean="0">
                <a:latin typeface="+mj-lt"/>
              </a:rPr>
              <a:t>14032 </a:t>
            </a:r>
            <a:r>
              <a:rPr lang="ru-RU" sz="1050" dirty="0" err="1" smtClean="0">
                <a:latin typeface="+mj-lt"/>
              </a:rPr>
              <a:t>Чернігів</a:t>
            </a:r>
            <a:r>
              <a:rPr lang="ru-RU" sz="1050" dirty="0" smtClean="0">
                <a:latin typeface="+mj-lt"/>
              </a:rPr>
              <a:t>, </a:t>
            </a:r>
            <a:r>
              <a:rPr lang="ru-RU" sz="1050" dirty="0" err="1" smtClean="0">
                <a:latin typeface="+mj-lt"/>
              </a:rPr>
              <a:t>вул</a:t>
            </a:r>
            <a:r>
              <a:rPr lang="ru-RU" sz="1050" dirty="0" smtClean="0">
                <a:latin typeface="+mj-lt"/>
              </a:rPr>
              <a:t>. </a:t>
            </a:r>
            <a:r>
              <a:rPr lang="ru-RU" sz="1050" dirty="0" err="1" smtClean="0">
                <a:latin typeface="+mj-lt"/>
              </a:rPr>
              <a:t>Бєлова</a:t>
            </a:r>
            <a:r>
              <a:rPr lang="ru-RU" sz="1050" dirty="0" smtClean="0">
                <a:latin typeface="+mj-lt"/>
              </a:rPr>
              <a:t>, 7</a:t>
            </a:r>
            <a:br>
              <a:rPr lang="ru-RU" sz="1050" dirty="0" smtClean="0">
                <a:latin typeface="+mj-lt"/>
              </a:rPr>
            </a:br>
            <a:r>
              <a:rPr lang="en-US" sz="1050" dirty="0" smtClean="0">
                <a:latin typeface="+mj-lt"/>
              </a:rPr>
              <a:t> (044)-</a:t>
            </a:r>
            <a:r>
              <a:rPr lang="uk-UA" sz="1050" dirty="0" smtClean="0">
                <a:latin typeface="+mj-lt"/>
              </a:rPr>
              <a:t>333</a:t>
            </a:r>
            <a:r>
              <a:rPr lang="en-US" sz="1050" dirty="0" smtClean="0">
                <a:latin typeface="+mj-lt"/>
              </a:rPr>
              <a:t>-</a:t>
            </a:r>
            <a:r>
              <a:rPr lang="uk-UA" sz="1050" dirty="0" smtClean="0">
                <a:latin typeface="+mj-lt"/>
              </a:rPr>
              <a:t>77</a:t>
            </a:r>
            <a:r>
              <a:rPr lang="en-US" sz="1050" dirty="0" smtClean="0">
                <a:latin typeface="+mj-lt"/>
              </a:rPr>
              <a:t>-12</a:t>
            </a:r>
            <a:br>
              <a:rPr lang="en-US" sz="1050" dirty="0" smtClean="0">
                <a:latin typeface="+mj-lt"/>
              </a:rPr>
            </a:br>
            <a:r>
              <a:rPr lang="en-US" sz="1050" dirty="0" smtClean="0">
                <a:latin typeface="+mj-lt"/>
              </a:rPr>
              <a:t>(098)-885-11-88</a:t>
            </a:r>
            <a:br>
              <a:rPr lang="en-US" sz="1050" dirty="0" smtClean="0">
                <a:latin typeface="+mj-lt"/>
              </a:rPr>
            </a:br>
            <a:r>
              <a:rPr lang="en-US" sz="1050" dirty="0" smtClean="0">
                <a:latin typeface="+mj-lt"/>
              </a:rPr>
              <a:t>12corp.ua@gmail.com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2" descr="C:\Users\Admin\Desktop\лого 12 нев (3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438" y="48100"/>
            <a:ext cx="2714612" cy="123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184</Words>
  <Application>Microsoft Office PowerPoint</Application>
  <PresentationFormat>Экран (4:3)</PresentationFormat>
  <Paragraphs>38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03113  Київ, вул. В. Макуха 5, офіс 302 14032 Чернігів, вул. Бєлова, 7  (044)-333-77-12 (098)-885-11-88 12corp.ua@gmail.com  </vt:lpstr>
      <vt:lpstr>03113  Київ, вул. В. Макуха 5, офіс 302 14032 Чернігів, вул. Бєлова, 7  (044)-333-77-12 (098)-885-11-88 12corp.ua@gmail.com</vt:lpstr>
      <vt:lpstr> Сувенірна продукція</vt:lpstr>
      <vt:lpstr> 03113  Київ, вул. В. Макуха 5, офіс 302 14032 Чернігів, вул. Бєлова, 7  (044)-333-77-12 (098)-885-11-88 12corp.ua@gmail.com</vt:lpstr>
      <vt:lpstr>Поліграфічна продукція </vt:lpstr>
      <vt:lpstr>Упаковка</vt:lpstr>
      <vt:lpstr>Приклади наших робіт</vt:lpstr>
      <vt:lpstr>Приклади наших робіт</vt:lpstr>
      <vt:lpstr>Нам довіряють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04080 Киев, ул. Константиновская 75 14032 Чернигов, ул. Бэлова, 7  (044)-228-88-12 (098)-885-11-88 12corp.ua@gmail.com</dc:title>
  <dc:creator>Admin</dc:creator>
  <cp:lastModifiedBy>Виктор</cp:lastModifiedBy>
  <cp:revision>65</cp:revision>
  <dcterms:created xsi:type="dcterms:W3CDTF">2020-11-26T09:18:14Z</dcterms:created>
  <dcterms:modified xsi:type="dcterms:W3CDTF">2021-10-05T11:19:19Z</dcterms:modified>
</cp:coreProperties>
</file>